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1122" y="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diagrams/_rels/data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19.png"/><Relationship Id="rId7" Type="http://schemas.openxmlformats.org/officeDocument/2006/relationships/image" Target="../media/image7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10" Type="http://schemas.openxmlformats.org/officeDocument/2006/relationships/image" Target="../media/image24.svg"/><Relationship Id="rId4" Type="http://schemas.openxmlformats.org/officeDocument/2006/relationships/image" Target="../media/image20.svg"/><Relationship Id="rId9" Type="http://schemas.openxmlformats.org/officeDocument/2006/relationships/image" Target="../media/image23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diagrams/_rels/drawing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19.png"/><Relationship Id="rId7" Type="http://schemas.openxmlformats.org/officeDocument/2006/relationships/image" Target="../media/image7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10" Type="http://schemas.openxmlformats.org/officeDocument/2006/relationships/image" Target="../media/image24.svg"/><Relationship Id="rId4" Type="http://schemas.openxmlformats.org/officeDocument/2006/relationships/image" Target="../media/image20.svg"/><Relationship Id="rId9" Type="http://schemas.openxmlformats.org/officeDocument/2006/relationships/image" Target="../media/image2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colored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accent2">
        <a:alpha val="0"/>
      </a:schemeClr>
    </dgm:fillClrLst>
    <dgm:linClrLst meth="repeat">
      <a:schemeClr val="accent2">
        <a:alpha val="0"/>
      </a:schemeClr>
    </dgm:linClrLst>
    <dgm:effectClrLst/>
    <dgm:txLinClrLst/>
    <dgm:txFillClrLst meth="repeat">
      <a:schemeClr val="accent2"/>
      <a:schemeClr val="accent3"/>
      <a:schemeClr val="accent4"/>
      <a:schemeClr val="accent5"/>
      <a:schemeClr val="accent6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C784CD-E0B4-4128-8E76-AB6705E0627E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coloredtext_colorful1" csCatId="colorful" phldr="1"/>
      <dgm:spPr/>
      <dgm:t>
        <a:bodyPr/>
        <a:lstStyle/>
        <a:p>
          <a:endParaRPr lang="en-US"/>
        </a:p>
      </dgm:t>
    </dgm:pt>
    <dgm:pt modelId="{AC3E5385-1955-48C2-A266-E68F95E9984B}">
      <dgm:prSet/>
      <dgm:spPr/>
      <dgm:t>
        <a:bodyPr/>
        <a:lstStyle/>
        <a:p>
          <a:pPr>
            <a:defRPr cap="all"/>
          </a:pPr>
          <a:r>
            <a:rPr lang="en-US"/>
            <a:t>Ensinar a construção de um Kanban Comercial no Power BI</a:t>
          </a:r>
        </a:p>
      </dgm:t>
    </dgm:pt>
    <dgm:pt modelId="{FFFFB6B2-4999-4397-99F5-CBA94365C7CE}" type="parTrans" cxnId="{53B97144-23FD-4C7D-809D-8A986F0363A5}">
      <dgm:prSet/>
      <dgm:spPr/>
      <dgm:t>
        <a:bodyPr/>
        <a:lstStyle/>
        <a:p>
          <a:endParaRPr lang="en-US"/>
        </a:p>
      </dgm:t>
    </dgm:pt>
    <dgm:pt modelId="{2AE7CD57-F1ED-4037-BC35-C20A068BC3DA}" type="sibTrans" cxnId="{53B97144-23FD-4C7D-809D-8A986F0363A5}">
      <dgm:prSet/>
      <dgm:spPr/>
      <dgm:t>
        <a:bodyPr/>
        <a:lstStyle/>
        <a:p>
          <a:endParaRPr lang="en-US"/>
        </a:p>
      </dgm:t>
    </dgm:pt>
    <dgm:pt modelId="{ABF35F10-2B49-4358-9C4D-682CA1484878}">
      <dgm:prSet/>
      <dgm:spPr/>
      <dgm:t>
        <a:bodyPr/>
        <a:lstStyle/>
        <a:p>
          <a:pPr>
            <a:defRPr cap="all"/>
          </a:pPr>
          <a:r>
            <a:rPr lang="en-US"/>
            <a:t>Utilizar dados simulados, porém realistas</a:t>
          </a:r>
        </a:p>
      </dgm:t>
    </dgm:pt>
    <dgm:pt modelId="{C03D8603-0444-4A1D-9DE8-C21DF852991F}" type="parTrans" cxnId="{A6096D40-EDB6-4CB5-878D-945C5E63D21D}">
      <dgm:prSet/>
      <dgm:spPr/>
      <dgm:t>
        <a:bodyPr/>
        <a:lstStyle/>
        <a:p>
          <a:endParaRPr lang="en-US"/>
        </a:p>
      </dgm:t>
    </dgm:pt>
    <dgm:pt modelId="{F9CB6026-1218-4019-A10B-7D420C0323D3}" type="sibTrans" cxnId="{A6096D40-EDB6-4CB5-878D-945C5E63D21D}">
      <dgm:prSet/>
      <dgm:spPr/>
      <dgm:t>
        <a:bodyPr/>
        <a:lstStyle/>
        <a:p>
          <a:endParaRPr lang="en-US"/>
        </a:p>
      </dgm:t>
    </dgm:pt>
    <dgm:pt modelId="{61144219-C690-412D-BA10-1F0E697CEB7C}">
      <dgm:prSet/>
      <dgm:spPr/>
      <dgm:t>
        <a:bodyPr/>
        <a:lstStyle/>
        <a:p>
          <a:pPr>
            <a:defRPr cap="all"/>
          </a:pPr>
          <a:r>
            <a:rPr lang="en-US"/>
            <a:t>Aplicar conceitos de modelagem estrela (Star Schema)</a:t>
          </a:r>
        </a:p>
      </dgm:t>
    </dgm:pt>
    <dgm:pt modelId="{B3841059-6ED3-4882-8377-4D7ADC9EE945}" type="parTrans" cxnId="{18EFCF5C-3B8A-467B-8AAB-6BF4A98F6F58}">
      <dgm:prSet/>
      <dgm:spPr/>
      <dgm:t>
        <a:bodyPr/>
        <a:lstStyle/>
        <a:p>
          <a:endParaRPr lang="en-US"/>
        </a:p>
      </dgm:t>
    </dgm:pt>
    <dgm:pt modelId="{0D1BD5B1-AB46-42FA-A6D5-33FF92E45D04}" type="sibTrans" cxnId="{18EFCF5C-3B8A-467B-8AAB-6BF4A98F6F58}">
      <dgm:prSet/>
      <dgm:spPr/>
      <dgm:t>
        <a:bodyPr/>
        <a:lstStyle/>
        <a:p>
          <a:endParaRPr lang="en-US"/>
        </a:p>
      </dgm:t>
    </dgm:pt>
    <dgm:pt modelId="{39874E6D-CF2C-4594-8035-7F30F7F4D7D1}">
      <dgm:prSet/>
      <dgm:spPr/>
      <dgm:t>
        <a:bodyPr/>
        <a:lstStyle/>
        <a:p>
          <a:pPr>
            <a:defRPr cap="all"/>
          </a:pPr>
          <a:r>
            <a:rPr lang="en-US"/>
            <a:t>Criar análises visuais para pipeline de vendas</a:t>
          </a:r>
        </a:p>
      </dgm:t>
    </dgm:pt>
    <dgm:pt modelId="{92C36823-ED2B-4BA7-A61B-8902C212188F}" type="parTrans" cxnId="{F3EFED83-504F-4B5D-A48C-4056B62353E5}">
      <dgm:prSet/>
      <dgm:spPr/>
      <dgm:t>
        <a:bodyPr/>
        <a:lstStyle/>
        <a:p>
          <a:endParaRPr lang="en-US"/>
        </a:p>
      </dgm:t>
    </dgm:pt>
    <dgm:pt modelId="{F5DD6E8F-3D56-4217-83E3-3DBF5E7FA971}" type="sibTrans" cxnId="{F3EFED83-504F-4B5D-A48C-4056B62353E5}">
      <dgm:prSet/>
      <dgm:spPr/>
      <dgm:t>
        <a:bodyPr/>
        <a:lstStyle/>
        <a:p>
          <a:endParaRPr lang="en-US"/>
        </a:p>
      </dgm:t>
    </dgm:pt>
    <dgm:pt modelId="{FFA656F9-CC28-4CE5-B2F0-6397FD840A8F}" type="pres">
      <dgm:prSet presAssocID="{EFC784CD-E0B4-4128-8E76-AB6705E0627E}" presName="root" presStyleCnt="0">
        <dgm:presLayoutVars>
          <dgm:dir/>
          <dgm:resizeHandles val="exact"/>
        </dgm:presLayoutVars>
      </dgm:prSet>
      <dgm:spPr/>
    </dgm:pt>
    <dgm:pt modelId="{E5EB1AB1-F2AE-4C2F-B6F6-170FFD44FD59}" type="pres">
      <dgm:prSet presAssocID="{AC3E5385-1955-48C2-A266-E68F95E9984B}" presName="compNode" presStyleCnt="0"/>
      <dgm:spPr/>
    </dgm:pt>
    <dgm:pt modelId="{2E3A6717-164F-4B87-8487-BDDE3293757F}" type="pres">
      <dgm:prSet presAssocID="{AC3E5385-1955-48C2-A266-E68F95E9984B}" presName="iconBgRect" presStyleLbl="bgShp" presStyleIdx="0" presStyleCnt="4"/>
      <dgm:spPr/>
    </dgm:pt>
    <dgm:pt modelId="{0C4995EA-3582-481B-8E5C-5D9EE30C857F}" type="pres">
      <dgm:prSet presAssocID="{AC3E5385-1955-48C2-A266-E68F95E9984B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fessor"/>
        </a:ext>
      </dgm:extLst>
    </dgm:pt>
    <dgm:pt modelId="{3D19F3F2-7296-4BEC-A9E0-092AEF54CED9}" type="pres">
      <dgm:prSet presAssocID="{AC3E5385-1955-48C2-A266-E68F95E9984B}" presName="spaceRect" presStyleCnt="0"/>
      <dgm:spPr/>
    </dgm:pt>
    <dgm:pt modelId="{5AF44F3B-5DDF-4C54-8605-264D85EC1839}" type="pres">
      <dgm:prSet presAssocID="{AC3E5385-1955-48C2-A266-E68F95E9984B}" presName="textRect" presStyleLbl="revTx" presStyleIdx="0" presStyleCnt="4">
        <dgm:presLayoutVars>
          <dgm:chMax val="1"/>
          <dgm:chPref val="1"/>
        </dgm:presLayoutVars>
      </dgm:prSet>
      <dgm:spPr/>
    </dgm:pt>
    <dgm:pt modelId="{27299CD2-F2E2-4892-9FA9-7A5AE0BC639C}" type="pres">
      <dgm:prSet presAssocID="{2AE7CD57-F1ED-4037-BC35-C20A068BC3DA}" presName="sibTrans" presStyleCnt="0"/>
      <dgm:spPr/>
    </dgm:pt>
    <dgm:pt modelId="{567323C2-6F12-444E-9982-A29FC4D53E86}" type="pres">
      <dgm:prSet presAssocID="{ABF35F10-2B49-4358-9C4D-682CA1484878}" presName="compNode" presStyleCnt="0"/>
      <dgm:spPr/>
    </dgm:pt>
    <dgm:pt modelId="{65D092BD-A97A-4784-B1F3-BB03EAE38350}" type="pres">
      <dgm:prSet presAssocID="{ABF35F10-2B49-4358-9C4D-682CA1484878}" presName="iconBgRect" presStyleLbl="bgShp" presStyleIdx="1" presStyleCnt="4"/>
      <dgm:spPr/>
    </dgm:pt>
    <dgm:pt modelId="{BB0723B8-18FC-43A7-B348-18997CCCA33D}" type="pres">
      <dgm:prSet presAssocID="{ABF35F10-2B49-4358-9C4D-682CA1484878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Na mosca"/>
        </a:ext>
      </dgm:extLst>
    </dgm:pt>
    <dgm:pt modelId="{3F53247A-746E-456F-84B7-F38889B40860}" type="pres">
      <dgm:prSet presAssocID="{ABF35F10-2B49-4358-9C4D-682CA1484878}" presName="spaceRect" presStyleCnt="0"/>
      <dgm:spPr/>
    </dgm:pt>
    <dgm:pt modelId="{614178C7-DD46-45AF-8451-EDEA001EDC0A}" type="pres">
      <dgm:prSet presAssocID="{ABF35F10-2B49-4358-9C4D-682CA1484878}" presName="textRect" presStyleLbl="revTx" presStyleIdx="1" presStyleCnt="4">
        <dgm:presLayoutVars>
          <dgm:chMax val="1"/>
          <dgm:chPref val="1"/>
        </dgm:presLayoutVars>
      </dgm:prSet>
      <dgm:spPr/>
    </dgm:pt>
    <dgm:pt modelId="{E636AD98-7BCC-4A77-ABEA-AAC0EFCD44DC}" type="pres">
      <dgm:prSet presAssocID="{F9CB6026-1218-4019-A10B-7D420C0323D3}" presName="sibTrans" presStyleCnt="0"/>
      <dgm:spPr/>
    </dgm:pt>
    <dgm:pt modelId="{06390F71-D3A0-41C4-BFD7-633343C5D395}" type="pres">
      <dgm:prSet presAssocID="{61144219-C690-412D-BA10-1F0E697CEB7C}" presName="compNode" presStyleCnt="0"/>
      <dgm:spPr/>
    </dgm:pt>
    <dgm:pt modelId="{93140243-D7E4-444D-9AC4-C8224E31CE74}" type="pres">
      <dgm:prSet presAssocID="{61144219-C690-412D-BA10-1F0E697CEB7C}" presName="iconBgRect" presStyleLbl="bgShp" presStyleIdx="2" presStyleCnt="4"/>
      <dgm:spPr/>
    </dgm:pt>
    <dgm:pt modelId="{A01BB721-5BC5-49C6-8E29-85E3351CECBE}" type="pres">
      <dgm:prSet presAssocID="{61144219-C690-412D-BA10-1F0E697CEB7C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strela"/>
        </a:ext>
      </dgm:extLst>
    </dgm:pt>
    <dgm:pt modelId="{397739BD-A12E-4C7B-97F2-3FDFBCFEA0FF}" type="pres">
      <dgm:prSet presAssocID="{61144219-C690-412D-BA10-1F0E697CEB7C}" presName="spaceRect" presStyleCnt="0"/>
      <dgm:spPr/>
    </dgm:pt>
    <dgm:pt modelId="{9A487C28-647E-4DD6-AFFF-409866B205E9}" type="pres">
      <dgm:prSet presAssocID="{61144219-C690-412D-BA10-1F0E697CEB7C}" presName="textRect" presStyleLbl="revTx" presStyleIdx="2" presStyleCnt="4">
        <dgm:presLayoutVars>
          <dgm:chMax val="1"/>
          <dgm:chPref val="1"/>
        </dgm:presLayoutVars>
      </dgm:prSet>
      <dgm:spPr/>
    </dgm:pt>
    <dgm:pt modelId="{F36FA352-14ED-4424-A70D-8588E178C034}" type="pres">
      <dgm:prSet presAssocID="{0D1BD5B1-AB46-42FA-A6D5-33FF92E45D04}" presName="sibTrans" presStyleCnt="0"/>
      <dgm:spPr/>
    </dgm:pt>
    <dgm:pt modelId="{C59BE041-831C-45EE-B416-0A3B08899DB5}" type="pres">
      <dgm:prSet presAssocID="{39874E6D-CF2C-4594-8035-7F30F7F4D7D1}" presName="compNode" presStyleCnt="0"/>
      <dgm:spPr/>
    </dgm:pt>
    <dgm:pt modelId="{56286E60-B1AC-4A42-9ADC-B9F4A6EEADD1}" type="pres">
      <dgm:prSet presAssocID="{39874E6D-CF2C-4594-8035-7F30F7F4D7D1}" presName="iconBgRect" presStyleLbl="bgShp" presStyleIdx="3" presStyleCnt="4"/>
      <dgm:spPr/>
    </dgm:pt>
    <dgm:pt modelId="{3FA6891D-08F2-48FD-85B6-8AFB85A2A941}" type="pres">
      <dgm:prSet presAssocID="{39874E6D-CF2C-4594-8035-7F30F7F4D7D1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890DC874-35A9-4E5A-8D2F-1329AD86D631}" type="pres">
      <dgm:prSet presAssocID="{39874E6D-CF2C-4594-8035-7F30F7F4D7D1}" presName="spaceRect" presStyleCnt="0"/>
      <dgm:spPr/>
    </dgm:pt>
    <dgm:pt modelId="{1079357F-23C9-4095-AC38-685DFB8F8AFB}" type="pres">
      <dgm:prSet presAssocID="{39874E6D-CF2C-4594-8035-7F30F7F4D7D1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CC2D7337-AB79-4618-9D7F-E30CD5F24D46}" type="presOf" srcId="{AC3E5385-1955-48C2-A266-E68F95E9984B}" destId="{5AF44F3B-5DDF-4C54-8605-264D85EC1839}" srcOrd="0" destOrd="0" presId="urn:microsoft.com/office/officeart/2018/5/layout/IconCircleLabelList"/>
    <dgm:cxn modelId="{A6096D40-EDB6-4CB5-878D-945C5E63D21D}" srcId="{EFC784CD-E0B4-4128-8E76-AB6705E0627E}" destId="{ABF35F10-2B49-4358-9C4D-682CA1484878}" srcOrd="1" destOrd="0" parTransId="{C03D8603-0444-4A1D-9DE8-C21DF852991F}" sibTransId="{F9CB6026-1218-4019-A10B-7D420C0323D3}"/>
    <dgm:cxn modelId="{18EFCF5C-3B8A-467B-8AAB-6BF4A98F6F58}" srcId="{EFC784CD-E0B4-4128-8E76-AB6705E0627E}" destId="{61144219-C690-412D-BA10-1F0E697CEB7C}" srcOrd="2" destOrd="0" parTransId="{B3841059-6ED3-4882-8377-4D7ADC9EE945}" sibTransId="{0D1BD5B1-AB46-42FA-A6D5-33FF92E45D04}"/>
    <dgm:cxn modelId="{53B97144-23FD-4C7D-809D-8A986F0363A5}" srcId="{EFC784CD-E0B4-4128-8E76-AB6705E0627E}" destId="{AC3E5385-1955-48C2-A266-E68F95E9984B}" srcOrd="0" destOrd="0" parTransId="{FFFFB6B2-4999-4397-99F5-CBA94365C7CE}" sibTransId="{2AE7CD57-F1ED-4037-BC35-C20A068BC3DA}"/>
    <dgm:cxn modelId="{B0131C80-6424-43CF-BAC2-513DA455A3AC}" type="presOf" srcId="{ABF35F10-2B49-4358-9C4D-682CA1484878}" destId="{614178C7-DD46-45AF-8451-EDEA001EDC0A}" srcOrd="0" destOrd="0" presId="urn:microsoft.com/office/officeart/2018/5/layout/IconCircleLabelList"/>
    <dgm:cxn modelId="{F3EFED83-504F-4B5D-A48C-4056B62353E5}" srcId="{EFC784CD-E0B4-4128-8E76-AB6705E0627E}" destId="{39874E6D-CF2C-4594-8035-7F30F7F4D7D1}" srcOrd="3" destOrd="0" parTransId="{92C36823-ED2B-4BA7-A61B-8902C212188F}" sibTransId="{F5DD6E8F-3D56-4217-83E3-3DBF5E7FA971}"/>
    <dgm:cxn modelId="{66791DB2-1835-4187-AE1A-04525B0FDC3B}" type="presOf" srcId="{EFC784CD-E0B4-4128-8E76-AB6705E0627E}" destId="{FFA656F9-CC28-4CE5-B2F0-6397FD840A8F}" srcOrd="0" destOrd="0" presId="urn:microsoft.com/office/officeart/2018/5/layout/IconCircleLabelList"/>
    <dgm:cxn modelId="{0DAE7FC6-8210-4B5E-81A8-51BF50672544}" type="presOf" srcId="{39874E6D-CF2C-4594-8035-7F30F7F4D7D1}" destId="{1079357F-23C9-4095-AC38-685DFB8F8AFB}" srcOrd="0" destOrd="0" presId="urn:microsoft.com/office/officeart/2018/5/layout/IconCircleLabelList"/>
    <dgm:cxn modelId="{B7C17BD4-F718-41F8-B83E-75FBCF4D8141}" type="presOf" srcId="{61144219-C690-412D-BA10-1F0E697CEB7C}" destId="{9A487C28-647E-4DD6-AFFF-409866B205E9}" srcOrd="0" destOrd="0" presId="urn:microsoft.com/office/officeart/2018/5/layout/IconCircleLabelList"/>
    <dgm:cxn modelId="{1E8C8B68-50E0-439B-AEAD-61FF29793CB9}" type="presParOf" srcId="{FFA656F9-CC28-4CE5-B2F0-6397FD840A8F}" destId="{E5EB1AB1-F2AE-4C2F-B6F6-170FFD44FD59}" srcOrd="0" destOrd="0" presId="urn:microsoft.com/office/officeart/2018/5/layout/IconCircleLabelList"/>
    <dgm:cxn modelId="{8498EB6A-1E4F-45E2-820C-3B4BB2A43CB6}" type="presParOf" srcId="{E5EB1AB1-F2AE-4C2F-B6F6-170FFD44FD59}" destId="{2E3A6717-164F-4B87-8487-BDDE3293757F}" srcOrd="0" destOrd="0" presId="urn:microsoft.com/office/officeart/2018/5/layout/IconCircleLabelList"/>
    <dgm:cxn modelId="{DF1D088A-0098-445F-B849-AAD7AC22953C}" type="presParOf" srcId="{E5EB1AB1-F2AE-4C2F-B6F6-170FFD44FD59}" destId="{0C4995EA-3582-481B-8E5C-5D9EE30C857F}" srcOrd="1" destOrd="0" presId="urn:microsoft.com/office/officeart/2018/5/layout/IconCircleLabelList"/>
    <dgm:cxn modelId="{7E00C2B1-475C-4418-944C-3575B35CEEAB}" type="presParOf" srcId="{E5EB1AB1-F2AE-4C2F-B6F6-170FFD44FD59}" destId="{3D19F3F2-7296-4BEC-A9E0-092AEF54CED9}" srcOrd="2" destOrd="0" presId="urn:microsoft.com/office/officeart/2018/5/layout/IconCircleLabelList"/>
    <dgm:cxn modelId="{3B997776-3BCA-4C53-98CE-86BF87F6876B}" type="presParOf" srcId="{E5EB1AB1-F2AE-4C2F-B6F6-170FFD44FD59}" destId="{5AF44F3B-5DDF-4C54-8605-264D85EC1839}" srcOrd="3" destOrd="0" presId="urn:microsoft.com/office/officeart/2018/5/layout/IconCircleLabelList"/>
    <dgm:cxn modelId="{9B9AC36B-A396-41EF-8BFB-D8515A5ABB76}" type="presParOf" srcId="{FFA656F9-CC28-4CE5-B2F0-6397FD840A8F}" destId="{27299CD2-F2E2-4892-9FA9-7A5AE0BC639C}" srcOrd="1" destOrd="0" presId="urn:microsoft.com/office/officeart/2018/5/layout/IconCircleLabelList"/>
    <dgm:cxn modelId="{5EE9A265-C8B2-4C15-9F05-45C9ABFCAB16}" type="presParOf" srcId="{FFA656F9-CC28-4CE5-B2F0-6397FD840A8F}" destId="{567323C2-6F12-444E-9982-A29FC4D53E86}" srcOrd="2" destOrd="0" presId="urn:microsoft.com/office/officeart/2018/5/layout/IconCircleLabelList"/>
    <dgm:cxn modelId="{A9E6CED6-7A76-4365-BE4A-E3FFEA0242D2}" type="presParOf" srcId="{567323C2-6F12-444E-9982-A29FC4D53E86}" destId="{65D092BD-A97A-4784-B1F3-BB03EAE38350}" srcOrd="0" destOrd="0" presId="urn:microsoft.com/office/officeart/2018/5/layout/IconCircleLabelList"/>
    <dgm:cxn modelId="{E8262EBA-9F12-4208-9322-B693896687EE}" type="presParOf" srcId="{567323C2-6F12-444E-9982-A29FC4D53E86}" destId="{BB0723B8-18FC-43A7-B348-18997CCCA33D}" srcOrd="1" destOrd="0" presId="urn:microsoft.com/office/officeart/2018/5/layout/IconCircleLabelList"/>
    <dgm:cxn modelId="{98C40968-8318-4618-B02A-6C3219E7E888}" type="presParOf" srcId="{567323C2-6F12-444E-9982-A29FC4D53E86}" destId="{3F53247A-746E-456F-84B7-F38889B40860}" srcOrd="2" destOrd="0" presId="urn:microsoft.com/office/officeart/2018/5/layout/IconCircleLabelList"/>
    <dgm:cxn modelId="{FF958533-B042-4850-B310-58E1F91851CF}" type="presParOf" srcId="{567323C2-6F12-444E-9982-A29FC4D53E86}" destId="{614178C7-DD46-45AF-8451-EDEA001EDC0A}" srcOrd="3" destOrd="0" presId="urn:microsoft.com/office/officeart/2018/5/layout/IconCircleLabelList"/>
    <dgm:cxn modelId="{176027D7-61EB-4EDD-8474-2E61B30AEF09}" type="presParOf" srcId="{FFA656F9-CC28-4CE5-B2F0-6397FD840A8F}" destId="{E636AD98-7BCC-4A77-ABEA-AAC0EFCD44DC}" srcOrd="3" destOrd="0" presId="urn:microsoft.com/office/officeart/2018/5/layout/IconCircleLabelList"/>
    <dgm:cxn modelId="{950013CD-2871-4406-8A14-ED88D18E95CD}" type="presParOf" srcId="{FFA656F9-CC28-4CE5-B2F0-6397FD840A8F}" destId="{06390F71-D3A0-41C4-BFD7-633343C5D395}" srcOrd="4" destOrd="0" presId="urn:microsoft.com/office/officeart/2018/5/layout/IconCircleLabelList"/>
    <dgm:cxn modelId="{804C81C2-0E54-44BB-B114-209C93AA32A1}" type="presParOf" srcId="{06390F71-D3A0-41C4-BFD7-633343C5D395}" destId="{93140243-D7E4-444D-9AC4-C8224E31CE74}" srcOrd="0" destOrd="0" presId="urn:microsoft.com/office/officeart/2018/5/layout/IconCircleLabelList"/>
    <dgm:cxn modelId="{DB09B15D-03BF-4FCF-98C3-DC874D71A18B}" type="presParOf" srcId="{06390F71-D3A0-41C4-BFD7-633343C5D395}" destId="{A01BB721-5BC5-49C6-8E29-85E3351CECBE}" srcOrd="1" destOrd="0" presId="urn:microsoft.com/office/officeart/2018/5/layout/IconCircleLabelList"/>
    <dgm:cxn modelId="{8C5A01C4-DC67-407C-B6F9-6CBFE5191DB2}" type="presParOf" srcId="{06390F71-D3A0-41C4-BFD7-633343C5D395}" destId="{397739BD-A12E-4C7B-97F2-3FDFBCFEA0FF}" srcOrd="2" destOrd="0" presId="urn:microsoft.com/office/officeart/2018/5/layout/IconCircleLabelList"/>
    <dgm:cxn modelId="{AA06D6EB-C9B3-49C7-BFC7-2B6097111F9E}" type="presParOf" srcId="{06390F71-D3A0-41C4-BFD7-633343C5D395}" destId="{9A487C28-647E-4DD6-AFFF-409866B205E9}" srcOrd="3" destOrd="0" presId="urn:microsoft.com/office/officeart/2018/5/layout/IconCircleLabelList"/>
    <dgm:cxn modelId="{2C0247C3-3718-4720-9945-003E224E9325}" type="presParOf" srcId="{FFA656F9-CC28-4CE5-B2F0-6397FD840A8F}" destId="{F36FA352-14ED-4424-A70D-8588E178C034}" srcOrd="5" destOrd="0" presId="urn:microsoft.com/office/officeart/2018/5/layout/IconCircleLabelList"/>
    <dgm:cxn modelId="{23C31D99-D327-4E84-92B4-EC8C7FE578F9}" type="presParOf" srcId="{FFA656F9-CC28-4CE5-B2F0-6397FD840A8F}" destId="{C59BE041-831C-45EE-B416-0A3B08899DB5}" srcOrd="6" destOrd="0" presId="urn:microsoft.com/office/officeart/2018/5/layout/IconCircleLabelList"/>
    <dgm:cxn modelId="{112756B8-0D7F-44E7-9037-08D94E52A86C}" type="presParOf" srcId="{C59BE041-831C-45EE-B416-0A3B08899DB5}" destId="{56286E60-B1AC-4A42-9ADC-B9F4A6EEADD1}" srcOrd="0" destOrd="0" presId="urn:microsoft.com/office/officeart/2018/5/layout/IconCircleLabelList"/>
    <dgm:cxn modelId="{077EC3F3-37BA-4D5E-9168-A7896AD0F739}" type="presParOf" srcId="{C59BE041-831C-45EE-B416-0A3B08899DB5}" destId="{3FA6891D-08F2-48FD-85B6-8AFB85A2A941}" srcOrd="1" destOrd="0" presId="urn:microsoft.com/office/officeart/2018/5/layout/IconCircleLabelList"/>
    <dgm:cxn modelId="{CB03888A-9300-48A4-A7C2-3625710FE7C9}" type="presParOf" srcId="{C59BE041-831C-45EE-B416-0A3B08899DB5}" destId="{890DC874-35A9-4E5A-8D2F-1329AD86D631}" srcOrd="2" destOrd="0" presId="urn:microsoft.com/office/officeart/2018/5/layout/IconCircleLabelList"/>
    <dgm:cxn modelId="{BE008534-998B-4266-8CF4-F13DB2D29C19}" type="presParOf" srcId="{C59BE041-831C-45EE-B416-0A3B08899DB5}" destId="{1079357F-23C9-4095-AC38-685DFB8F8AFB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8F6057A-452D-477A-9F36-B4A636C7B922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925289CA-26E5-4D86-94E4-F58E66A50064}">
      <dgm:prSet/>
      <dgm:spPr/>
      <dgm:t>
        <a:bodyPr/>
        <a:lstStyle/>
        <a:p>
          <a:r>
            <a:rPr lang="en-US"/>
            <a:t>Visualização do funil de oportunidades</a:t>
          </a:r>
        </a:p>
      </dgm:t>
    </dgm:pt>
    <dgm:pt modelId="{D4036961-9ABD-4E58-B26A-A1642E998763}" type="parTrans" cxnId="{A62967EC-489B-4335-B6CA-BB12DD1770E8}">
      <dgm:prSet/>
      <dgm:spPr/>
      <dgm:t>
        <a:bodyPr/>
        <a:lstStyle/>
        <a:p>
          <a:endParaRPr lang="en-US"/>
        </a:p>
      </dgm:t>
    </dgm:pt>
    <dgm:pt modelId="{8BA7237A-2A08-43F7-B5DE-DBA5CB7EC5AE}" type="sibTrans" cxnId="{A62967EC-489B-4335-B6CA-BB12DD1770E8}">
      <dgm:prSet/>
      <dgm:spPr/>
      <dgm:t>
        <a:bodyPr/>
        <a:lstStyle/>
        <a:p>
          <a:endParaRPr lang="en-US"/>
        </a:p>
      </dgm:t>
    </dgm:pt>
    <dgm:pt modelId="{6F2D640A-D24F-4288-8239-0634005E4C7E}">
      <dgm:prSet/>
      <dgm:spPr/>
      <dgm:t>
        <a:bodyPr/>
        <a:lstStyle/>
        <a:p>
          <a:r>
            <a:rPr lang="en-US"/>
            <a:t>Acompanhamento de leads até o fechamento</a:t>
          </a:r>
        </a:p>
      </dgm:t>
    </dgm:pt>
    <dgm:pt modelId="{86742EF5-D082-400B-AF52-86608E03022B}" type="parTrans" cxnId="{C6DC454D-2AA7-48A9-B2B3-1EC8C90F862F}">
      <dgm:prSet/>
      <dgm:spPr/>
      <dgm:t>
        <a:bodyPr/>
        <a:lstStyle/>
        <a:p>
          <a:endParaRPr lang="en-US"/>
        </a:p>
      </dgm:t>
    </dgm:pt>
    <dgm:pt modelId="{2E6A2081-2820-40E8-B859-70E795C40847}" type="sibTrans" cxnId="{C6DC454D-2AA7-48A9-B2B3-1EC8C90F862F}">
      <dgm:prSet/>
      <dgm:spPr/>
      <dgm:t>
        <a:bodyPr/>
        <a:lstStyle/>
        <a:p>
          <a:endParaRPr lang="en-US"/>
        </a:p>
      </dgm:t>
    </dgm:pt>
    <dgm:pt modelId="{4B41C146-CE5D-471C-942B-485207FFA333}">
      <dgm:prSet/>
      <dgm:spPr/>
      <dgm:t>
        <a:bodyPr/>
        <a:lstStyle/>
        <a:p>
          <a:r>
            <a:rPr lang="en-US"/>
            <a:t>Identificação de gargalos no processo comercial</a:t>
          </a:r>
        </a:p>
      </dgm:t>
    </dgm:pt>
    <dgm:pt modelId="{A6A52541-CC96-4AB5-99DC-757BD312FA51}" type="parTrans" cxnId="{90A34352-D76F-4474-9B97-75BD277EC82C}">
      <dgm:prSet/>
      <dgm:spPr/>
      <dgm:t>
        <a:bodyPr/>
        <a:lstStyle/>
        <a:p>
          <a:endParaRPr lang="en-US"/>
        </a:p>
      </dgm:t>
    </dgm:pt>
    <dgm:pt modelId="{39C32208-A462-4D7A-8F15-D6F8B7B23286}" type="sibTrans" cxnId="{90A34352-D76F-4474-9B97-75BD277EC82C}">
      <dgm:prSet/>
      <dgm:spPr/>
      <dgm:t>
        <a:bodyPr/>
        <a:lstStyle/>
        <a:p>
          <a:endParaRPr lang="en-US"/>
        </a:p>
      </dgm:t>
    </dgm:pt>
    <dgm:pt modelId="{63D924FC-F36E-4806-8EEB-E06DC4A2591B}">
      <dgm:prSet/>
      <dgm:spPr/>
      <dgm:t>
        <a:bodyPr/>
        <a:lstStyle/>
        <a:p>
          <a:r>
            <a:rPr lang="en-US"/>
            <a:t>Análise de valor, volume e conversão</a:t>
          </a:r>
        </a:p>
      </dgm:t>
    </dgm:pt>
    <dgm:pt modelId="{D6D45CCE-A284-442B-B130-172247357731}" type="parTrans" cxnId="{0A47B5D6-E8A7-4A02-977E-5B3D1E35B5C7}">
      <dgm:prSet/>
      <dgm:spPr/>
      <dgm:t>
        <a:bodyPr/>
        <a:lstStyle/>
        <a:p>
          <a:endParaRPr lang="en-US"/>
        </a:p>
      </dgm:t>
    </dgm:pt>
    <dgm:pt modelId="{427BEBD9-2326-480C-B34E-3C4250A188F5}" type="sibTrans" cxnId="{0A47B5D6-E8A7-4A02-977E-5B3D1E35B5C7}">
      <dgm:prSet/>
      <dgm:spPr/>
      <dgm:t>
        <a:bodyPr/>
        <a:lstStyle/>
        <a:p>
          <a:endParaRPr lang="en-US"/>
        </a:p>
      </dgm:t>
    </dgm:pt>
    <dgm:pt modelId="{BDC72123-9F0D-4777-AA3D-2C9AE34E628C}" type="pres">
      <dgm:prSet presAssocID="{68F6057A-452D-477A-9F36-B4A636C7B922}" presName="linear" presStyleCnt="0">
        <dgm:presLayoutVars>
          <dgm:animLvl val="lvl"/>
          <dgm:resizeHandles val="exact"/>
        </dgm:presLayoutVars>
      </dgm:prSet>
      <dgm:spPr/>
    </dgm:pt>
    <dgm:pt modelId="{68722BE7-508F-4088-90FD-35F09E3C0717}" type="pres">
      <dgm:prSet presAssocID="{925289CA-26E5-4D86-94E4-F58E66A50064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43C9C80D-224C-407A-BD51-35EDDAB038A4}" type="pres">
      <dgm:prSet presAssocID="{8BA7237A-2A08-43F7-B5DE-DBA5CB7EC5AE}" presName="spacer" presStyleCnt="0"/>
      <dgm:spPr/>
    </dgm:pt>
    <dgm:pt modelId="{DA471AC5-5EA3-4922-8AC5-A48625297C4F}" type="pres">
      <dgm:prSet presAssocID="{6F2D640A-D24F-4288-8239-0634005E4C7E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6A286C90-9DD2-40D1-A412-872DC0848D2B}" type="pres">
      <dgm:prSet presAssocID="{2E6A2081-2820-40E8-B859-70E795C40847}" presName="spacer" presStyleCnt="0"/>
      <dgm:spPr/>
    </dgm:pt>
    <dgm:pt modelId="{7A07AAA8-343E-4DF5-971D-DAB3EC823497}" type="pres">
      <dgm:prSet presAssocID="{4B41C146-CE5D-471C-942B-485207FFA333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A68CC3AC-9B70-453B-A0D7-7E18EFA1AF2E}" type="pres">
      <dgm:prSet presAssocID="{39C32208-A462-4D7A-8F15-D6F8B7B23286}" presName="spacer" presStyleCnt="0"/>
      <dgm:spPr/>
    </dgm:pt>
    <dgm:pt modelId="{083633E0-FF68-4695-BF57-D1B59527BA51}" type="pres">
      <dgm:prSet presAssocID="{63D924FC-F36E-4806-8EEB-E06DC4A2591B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3482A45E-E8BF-4D0A-BE99-03DB33E62AA2}" type="presOf" srcId="{6F2D640A-D24F-4288-8239-0634005E4C7E}" destId="{DA471AC5-5EA3-4922-8AC5-A48625297C4F}" srcOrd="0" destOrd="0" presId="urn:microsoft.com/office/officeart/2005/8/layout/vList2"/>
    <dgm:cxn modelId="{C6DC454D-2AA7-48A9-B2B3-1EC8C90F862F}" srcId="{68F6057A-452D-477A-9F36-B4A636C7B922}" destId="{6F2D640A-D24F-4288-8239-0634005E4C7E}" srcOrd="1" destOrd="0" parTransId="{86742EF5-D082-400B-AF52-86608E03022B}" sibTransId="{2E6A2081-2820-40E8-B859-70E795C40847}"/>
    <dgm:cxn modelId="{90A34352-D76F-4474-9B97-75BD277EC82C}" srcId="{68F6057A-452D-477A-9F36-B4A636C7B922}" destId="{4B41C146-CE5D-471C-942B-485207FFA333}" srcOrd="2" destOrd="0" parTransId="{A6A52541-CC96-4AB5-99DC-757BD312FA51}" sibTransId="{39C32208-A462-4D7A-8F15-D6F8B7B23286}"/>
    <dgm:cxn modelId="{7DBCF28B-5EED-4272-BC0D-5686578DEB6A}" type="presOf" srcId="{68F6057A-452D-477A-9F36-B4A636C7B922}" destId="{BDC72123-9F0D-4777-AA3D-2C9AE34E628C}" srcOrd="0" destOrd="0" presId="urn:microsoft.com/office/officeart/2005/8/layout/vList2"/>
    <dgm:cxn modelId="{C19318B1-BB63-4415-A8EB-7DFE86F9DC11}" type="presOf" srcId="{63D924FC-F36E-4806-8EEB-E06DC4A2591B}" destId="{083633E0-FF68-4695-BF57-D1B59527BA51}" srcOrd="0" destOrd="0" presId="urn:microsoft.com/office/officeart/2005/8/layout/vList2"/>
    <dgm:cxn modelId="{0A47B5D6-E8A7-4A02-977E-5B3D1E35B5C7}" srcId="{68F6057A-452D-477A-9F36-B4A636C7B922}" destId="{63D924FC-F36E-4806-8EEB-E06DC4A2591B}" srcOrd="3" destOrd="0" parTransId="{D6D45CCE-A284-442B-B130-172247357731}" sibTransId="{427BEBD9-2326-480C-B34E-3C4250A188F5}"/>
    <dgm:cxn modelId="{BB00DFDC-5DE4-4039-A935-C7FBCF2E9367}" type="presOf" srcId="{4B41C146-CE5D-471C-942B-485207FFA333}" destId="{7A07AAA8-343E-4DF5-971D-DAB3EC823497}" srcOrd="0" destOrd="0" presId="urn:microsoft.com/office/officeart/2005/8/layout/vList2"/>
    <dgm:cxn modelId="{DA3FFFEB-5326-4BA2-9505-8C9A5AFDAC2E}" type="presOf" srcId="{925289CA-26E5-4D86-94E4-F58E66A50064}" destId="{68722BE7-508F-4088-90FD-35F09E3C0717}" srcOrd="0" destOrd="0" presId="urn:microsoft.com/office/officeart/2005/8/layout/vList2"/>
    <dgm:cxn modelId="{A62967EC-489B-4335-B6CA-BB12DD1770E8}" srcId="{68F6057A-452D-477A-9F36-B4A636C7B922}" destId="{925289CA-26E5-4D86-94E4-F58E66A50064}" srcOrd="0" destOrd="0" parTransId="{D4036961-9ABD-4E58-B26A-A1642E998763}" sibTransId="{8BA7237A-2A08-43F7-B5DE-DBA5CB7EC5AE}"/>
    <dgm:cxn modelId="{9B007624-0F80-41E2-912E-8D015DA57365}" type="presParOf" srcId="{BDC72123-9F0D-4777-AA3D-2C9AE34E628C}" destId="{68722BE7-508F-4088-90FD-35F09E3C0717}" srcOrd="0" destOrd="0" presId="urn:microsoft.com/office/officeart/2005/8/layout/vList2"/>
    <dgm:cxn modelId="{63527E66-DEC0-4CE2-A127-EC7F43E0EBA8}" type="presParOf" srcId="{BDC72123-9F0D-4777-AA3D-2C9AE34E628C}" destId="{43C9C80D-224C-407A-BD51-35EDDAB038A4}" srcOrd="1" destOrd="0" presId="urn:microsoft.com/office/officeart/2005/8/layout/vList2"/>
    <dgm:cxn modelId="{BC47A01F-85DD-47FE-B9BB-DACB3DDF57E0}" type="presParOf" srcId="{BDC72123-9F0D-4777-AA3D-2C9AE34E628C}" destId="{DA471AC5-5EA3-4922-8AC5-A48625297C4F}" srcOrd="2" destOrd="0" presId="urn:microsoft.com/office/officeart/2005/8/layout/vList2"/>
    <dgm:cxn modelId="{D6DFF343-0C8C-472A-A6E4-530F72CFB630}" type="presParOf" srcId="{BDC72123-9F0D-4777-AA3D-2C9AE34E628C}" destId="{6A286C90-9DD2-40D1-A412-872DC0848D2B}" srcOrd="3" destOrd="0" presId="urn:microsoft.com/office/officeart/2005/8/layout/vList2"/>
    <dgm:cxn modelId="{A9B1BA89-9F9F-4F87-B853-3E861D1F0499}" type="presParOf" srcId="{BDC72123-9F0D-4777-AA3D-2C9AE34E628C}" destId="{7A07AAA8-343E-4DF5-971D-DAB3EC823497}" srcOrd="4" destOrd="0" presId="urn:microsoft.com/office/officeart/2005/8/layout/vList2"/>
    <dgm:cxn modelId="{60F88BF4-F9CF-4610-8CEF-1CAD0CB4A96D}" type="presParOf" srcId="{BDC72123-9F0D-4777-AA3D-2C9AE34E628C}" destId="{A68CC3AC-9B70-453B-A0D7-7E18EFA1AF2E}" srcOrd="5" destOrd="0" presId="urn:microsoft.com/office/officeart/2005/8/layout/vList2"/>
    <dgm:cxn modelId="{4859D8E6-74A3-44AD-8C6F-DE697CCF7462}" type="presParOf" srcId="{BDC72123-9F0D-4777-AA3D-2C9AE34E628C}" destId="{083633E0-FF68-4695-BF57-D1B59527BA51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91CE3A1-74D3-4971-BD23-C3C59D2635B1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C70C4D03-8D92-4FBF-BF30-8BF4520E3ABD}">
      <dgm:prSet/>
      <dgm:spPr/>
      <dgm:t>
        <a:bodyPr/>
        <a:lstStyle/>
        <a:p>
          <a:r>
            <a:rPr lang="en-US"/>
            <a:t>1 Tabela Fato: Fato_Kanban_Comercial</a:t>
          </a:r>
        </a:p>
      </dgm:t>
    </dgm:pt>
    <dgm:pt modelId="{C08C7723-D424-4FCD-9BAD-64C42299B019}" type="parTrans" cxnId="{D9BC561D-9802-4768-8A36-84AFF8A5747F}">
      <dgm:prSet/>
      <dgm:spPr/>
      <dgm:t>
        <a:bodyPr/>
        <a:lstStyle/>
        <a:p>
          <a:endParaRPr lang="en-US"/>
        </a:p>
      </dgm:t>
    </dgm:pt>
    <dgm:pt modelId="{6E78D701-B886-4869-8699-678186845119}" type="sibTrans" cxnId="{D9BC561D-9802-4768-8A36-84AFF8A5747F}">
      <dgm:prSet/>
      <dgm:spPr/>
      <dgm:t>
        <a:bodyPr/>
        <a:lstStyle/>
        <a:p>
          <a:endParaRPr lang="en-US"/>
        </a:p>
      </dgm:t>
    </dgm:pt>
    <dgm:pt modelId="{ACCEA5D8-6236-4311-A185-872DE46416B0}">
      <dgm:prSet/>
      <dgm:spPr/>
      <dgm:t>
        <a:bodyPr/>
        <a:lstStyle/>
        <a:p>
          <a:r>
            <a:rPr lang="en-US"/>
            <a:t>3 Dimensões: Clientes, Vendedores e Etapas</a:t>
          </a:r>
        </a:p>
      </dgm:t>
    </dgm:pt>
    <dgm:pt modelId="{D6875806-2950-4D20-B007-EF979681B13C}" type="parTrans" cxnId="{3F5D4F40-021F-4693-AF05-D174B3561E8A}">
      <dgm:prSet/>
      <dgm:spPr/>
      <dgm:t>
        <a:bodyPr/>
        <a:lstStyle/>
        <a:p>
          <a:endParaRPr lang="en-US"/>
        </a:p>
      </dgm:t>
    </dgm:pt>
    <dgm:pt modelId="{F9160B31-6F0E-4152-8630-D4934FB9196C}" type="sibTrans" cxnId="{3F5D4F40-021F-4693-AF05-D174B3561E8A}">
      <dgm:prSet/>
      <dgm:spPr/>
      <dgm:t>
        <a:bodyPr/>
        <a:lstStyle/>
        <a:p>
          <a:endParaRPr lang="en-US"/>
        </a:p>
      </dgm:t>
    </dgm:pt>
    <dgm:pt modelId="{8D890273-E7F7-4AED-AD3B-114AE7640766}">
      <dgm:prSet/>
      <dgm:spPr/>
      <dgm:t>
        <a:bodyPr/>
        <a:lstStyle/>
        <a:p>
          <a:r>
            <a:rPr lang="en-US"/>
            <a:t>Relacionamentos 1:N</a:t>
          </a:r>
        </a:p>
      </dgm:t>
    </dgm:pt>
    <dgm:pt modelId="{85EC3D07-7B58-4EFA-8006-D3F2659BB2C5}" type="parTrans" cxnId="{A0E32571-643F-48ED-B3FF-6177009D00B5}">
      <dgm:prSet/>
      <dgm:spPr/>
      <dgm:t>
        <a:bodyPr/>
        <a:lstStyle/>
        <a:p>
          <a:endParaRPr lang="en-US"/>
        </a:p>
      </dgm:t>
    </dgm:pt>
    <dgm:pt modelId="{A6E3D22E-07C7-4751-B5CA-25F2D4DADF6E}" type="sibTrans" cxnId="{A0E32571-643F-48ED-B3FF-6177009D00B5}">
      <dgm:prSet/>
      <dgm:spPr/>
      <dgm:t>
        <a:bodyPr/>
        <a:lstStyle/>
        <a:p>
          <a:endParaRPr lang="en-US"/>
        </a:p>
      </dgm:t>
    </dgm:pt>
    <dgm:pt modelId="{5BDC31E0-8459-4CCC-B514-4715F344AF9D}">
      <dgm:prSet/>
      <dgm:spPr/>
      <dgm:t>
        <a:bodyPr/>
        <a:lstStyle/>
        <a:p>
          <a:r>
            <a:rPr lang="en-US"/>
            <a:t>Modelo ideal para Power BI (performance e clareza)</a:t>
          </a:r>
        </a:p>
      </dgm:t>
    </dgm:pt>
    <dgm:pt modelId="{0FB66976-ED27-44B4-8CC1-E2DD64E5A1B6}" type="parTrans" cxnId="{96DD9137-B72C-4AB7-A7AB-7A45EEA60C74}">
      <dgm:prSet/>
      <dgm:spPr/>
      <dgm:t>
        <a:bodyPr/>
        <a:lstStyle/>
        <a:p>
          <a:endParaRPr lang="en-US"/>
        </a:p>
      </dgm:t>
    </dgm:pt>
    <dgm:pt modelId="{E0BA9449-BB74-4D85-A530-C81731594106}" type="sibTrans" cxnId="{96DD9137-B72C-4AB7-A7AB-7A45EEA60C74}">
      <dgm:prSet/>
      <dgm:spPr/>
      <dgm:t>
        <a:bodyPr/>
        <a:lstStyle/>
        <a:p>
          <a:endParaRPr lang="en-US"/>
        </a:p>
      </dgm:t>
    </dgm:pt>
    <dgm:pt modelId="{2E4DFD7B-F622-48A4-9A19-8C7959C34D7C}" type="pres">
      <dgm:prSet presAssocID="{B91CE3A1-74D3-4971-BD23-C3C59D2635B1}" presName="diagram" presStyleCnt="0">
        <dgm:presLayoutVars>
          <dgm:dir/>
          <dgm:resizeHandles val="exact"/>
        </dgm:presLayoutVars>
      </dgm:prSet>
      <dgm:spPr/>
    </dgm:pt>
    <dgm:pt modelId="{89083E06-1519-465D-9012-2CD415661D83}" type="pres">
      <dgm:prSet presAssocID="{C70C4D03-8D92-4FBF-BF30-8BF4520E3ABD}" presName="node" presStyleLbl="node1" presStyleIdx="0" presStyleCnt="4">
        <dgm:presLayoutVars>
          <dgm:bulletEnabled val="1"/>
        </dgm:presLayoutVars>
      </dgm:prSet>
      <dgm:spPr/>
    </dgm:pt>
    <dgm:pt modelId="{D25F6801-9EB2-4D67-8986-E24607EE6F87}" type="pres">
      <dgm:prSet presAssocID="{6E78D701-B886-4869-8699-678186845119}" presName="sibTrans" presStyleCnt="0"/>
      <dgm:spPr/>
    </dgm:pt>
    <dgm:pt modelId="{D141CC6D-0636-4FD5-9A81-05D83C508DA5}" type="pres">
      <dgm:prSet presAssocID="{ACCEA5D8-6236-4311-A185-872DE46416B0}" presName="node" presStyleLbl="node1" presStyleIdx="1" presStyleCnt="4">
        <dgm:presLayoutVars>
          <dgm:bulletEnabled val="1"/>
        </dgm:presLayoutVars>
      </dgm:prSet>
      <dgm:spPr/>
    </dgm:pt>
    <dgm:pt modelId="{D77F065D-BA18-4A89-8F39-F890EF4DF0DD}" type="pres">
      <dgm:prSet presAssocID="{F9160B31-6F0E-4152-8630-D4934FB9196C}" presName="sibTrans" presStyleCnt="0"/>
      <dgm:spPr/>
    </dgm:pt>
    <dgm:pt modelId="{77851582-61B6-4526-8E4B-2F5151D50A7A}" type="pres">
      <dgm:prSet presAssocID="{8D890273-E7F7-4AED-AD3B-114AE7640766}" presName="node" presStyleLbl="node1" presStyleIdx="2" presStyleCnt="4">
        <dgm:presLayoutVars>
          <dgm:bulletEnabled val="1"/>
        </dgm:presLayoutVars>
      </dgm:prSet>
      <dgm:spPr/>
    </dgm:pt>
    <dgm:pt modelId="{6C05633C-9F37-402E-B1AF-C0CE87A249BC}" type="pres">
      <dgm:prSet presAssocID="{A6E3D22E-07C7-4751-B5CA-25F2D4DADF6E}" presName="sibTrans" presStyleCnt="0"/>
      <dgm:spPr/>
    </dgm:pt>
    <dgm:pt modelId="{59E66062-D529-4064-8EFF-D73C2EBB17EB}" type="pres">
      <dgm:prSet presAssocID="{5BDC31E0-8459-4CCC-B514-4715F344AF9D}" presName="node" presStyleLbl="node1" presStyleIdx="3" presStyleCnt="4">
        <dgm:presLayoutVars>
          <dgm:bulletEnabled val="1"/>
        </dgm:presLayoutVars>
      </dgm:prSet>
      <dgm:spPr/>
    </dgm:pt>
  </dgm:ptLst>
  <dgm:cxnLst>
    <dgm:cxn modelId="{D9BC561D-9802-4768-8A36-84AFF8A5747F}" srcId="{B91CE3A1-74D3-4971-BD23-C3C59D2635B1}" destId="{C70C4D03-8D92-4FBF-BF30-8BF4520E3ABD}" srcOrd="0" destOrd="0" parTransId="{C08C7723-D424-4FCD-9BAD-64C42299B019}" sibTransId="{6E78D701-B886-4869-8699-678186845119}"/>
    <dgm:cxn modelId="{96DD9137-B72C-4AB7-A7AB-7A45EEA60C74}" srcId="{B91CE3A1-74D3-4971-BD23-C3C59D2635B1}" destId="{5BDC31E0-8459-4CCC-B514-4715F344AF9D}" srcOrd="3" destOrd="0" parTransId="{0FB66976-ED27-44B4-8CC1-E2DD64E5A1B6}" sibTransId="{E0BA9449-BB74-4D85-A530-C81731594106}"/>
    <dgm:cxn modelId="{3F5D4F40-021F-4693-AF05-D174B3561E8A}" srcId="{B91CE3A1-74D3-4971-BD23-C3C59D2635B1}" destId="{ACCEA5D8-6236-4311-A185-872DE46416B0}" srcOrd="1" destOrd="0" parTransId="{D6875806-2950-4D20-B007-EF979681B13C}" sibTransId="{F9160B31-6F0E-4152-8630-D4934FB9196C}"/>
    <dgm:cxn modelId="{0C82D861-46D9-4B9C-AA96-F048E57EBCA6}" type="presOf" srcId="{5BDC31E0-8459-4CCC-B514-4715F344AF9D}" destId="{59E66062-D529-4064-8EFF-D73C2EBB17EB}" srcOrd="0" destOrd="0" presId="urn:microsoft.com/office/officeart/2005/8/layout/default"/>
    <dgm:cxn modelId="{A0E32571-643F-48ED-B3FF-6177009D00B5}" srcId="{B91CE3A1-74D3-4971-BD23-C3C59D2635B1}" destId="{8D890273-E7F7-4AED-AD3B-114AE7640766}" srcOrd="2" destOrd="0" parTransId="{85EC3D07-7B58-4EFA-8006-D3F2659BB2C5}" sibTransId="{A6E3D22E-07C7-4751-B5CA-25F2D4DADF6E}"/>
    <dgm:cxn modelId="{73396255-E79A-41FD-A6F2-115231E1B06A}" type="presOf" srcId="{B91CE3A1-74D3-4971-BD23-C3C59D2635B1}" destId="{2E4DFD7B-F622-48A4-9A19-8C7959C34D7C}" srcOrd="0" destOrd="0" presId="urn:microsoft.com/office/officeart/2005/8/layout/default"/>
    <dgm:cxn modelId="{50F8BBAB-81A4-43D0-913B-4F59918B988C}" type="presOf" srcId="{8D890273-E7F7-4AED-AD3B-114AE7640766}" destId="{77851582-61B6-4526-8E4B-2F5151D50A7A}" srcOrd="0" destOrd="0" presId="urn:microsoft.com/office/officeart/2005/8/layout/default"/>
    <dgm:cxn modelId="{B1E2A1D5-B707-4A65-AA16-D0500A99C8DC}" type="presOf" srcId="{ACCEA5D8-6236-4311-A185-872DE46416B0}" destId="{D141CC6D-0636-4FD5-9A81-05D83C508DA5}" srcOrd="0" destOrd="0" presId="urn:microsoft.com/office/officeart/2005/8/layout/default"/>
    <dgm:cxn modelId="{0624BADF-72E6-4726-A344-AB2A38333193}" type="presOf" srcId="{C70C4D03-8D92-4FBF-BF30-8BF4520E3ABD}" destId="{89083E06-1519-465D-9012-2CD415661D83}" srcOrd="0" destOrd="0" presId="urn:microsoft.com/office/officeart/2005/8/layout/default"/>
    <dgm:cxn modelId="{C6E07944-BE3E-4EB4-96DD-136AB53D04D0}" type="presParOf" srcId="{2E4DFD7B-F622-48A4-9A19-8C7959C34D7C}" destId="{89083E06-1519-465D-9012-2CD415661D83}" srcOrd="0" destOrd="0" presId="urn:microsoft.com/office/officeart/2005/8/layout/default"/>
    <dgm:cxn modelId="{1408FA29-EC96-45AD-A369-BF6A70FEF2D9}" type="presParOf" srcId="{2E4DFD7B-F622-48A4-9A19-8C7959C34D7C}" destId="{D25F6801-9EB2-4D67-8986-E24607EE6F87}" srcOrd="1" destOrd="0" presId="urn:microsoft.com/office/officeart/2005/8/layout/default"/>
    <dgm:cxn modelId="{170A3CCC-0D72-4FCB-A0D9-B326C906F359}" type="presParOf" srcId="{2E4DFD7B-F622-48A4-9A19-8C7959C34D7C}" destId="{D141CC6D-0636-4FD5-9A81-05D83C508DA5}" srcOrd="2" destOrd="0" presId="urn:microsoft.com/office/officeart/2005/8/layout/default"/>
    <dgm:cxn modelId="{7517D9FE-076D-40D4-93E9-1DE263394902}" type="presParOf" srcId="{2E4DFD7B-F622-48A4-9A19-8C7959C34D7C}" destId="{D77F065D-BA18-4A89-8F39-F890EF4DF0DD}" srcOrd="3" destOrd="0" presId="urn:microsoft.com/office/officeart/2005/8/layout/default"/>
    <dgm:cxn modelId="{7C595F77-A24D-4B3C-A930-A7300B0196D9}" type="presParOf" srcId="{2E4DFD7B-F622-48A4-9A19-8C7959C34D7C}" destId="{77851582-61B6-4526-8E4B-2F5151D50A7A}" srcOrd="4" destOrd="0" presId="urn:microsoft.com/office/officeart/2005/8/layout/default"/>
    <dgm:cxn modelId="{53E70ADC-18F4-4549-8030-B8B67B51846E}" type="presParOf" srcId="{2E4DFD7B-F622-48A4-9A19-8C7959C34D7C}" destId="{6C05633C-9F37-402E-B1AF-C0CE87A249BC}" srcOrd="5" destOrd="0" presId="urn:microsoft.com/office/officeart/2005/8/layout/default"/>
    <dgm:cxn modelId="{1AAADFF8-B991-4D6E-AD07-31BC6318DB46}" type="presParOf" srcId="{2E4DFD7B-F622-48A4-9A19-8C7959C34D7C}" destId="{59E66062-D529-4064-8EFF-D73C2EBB17EB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EA14C1C-91A1-44AB-87F8-8FC3C4DCC2BA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C4F0FF74-897D-4498-967D-358A1EB136A1}">
      <dgm:prSet/>
      <dgm:spPr/>
      <dgm:t>
        <a:bodyPr/>
        <a:lstStyle/>
        <a:p>
          <a:pPr>
            <a:defRPr cap="all"/>
          </a:pPr>
          <a:r>
            <a:rPr lang="en-US"/>
            <a:t>Identificação do cliente</a:t>
          </a:r>
        </a:p>
      </dgm:t>
    </dgm:pt>
    <dgm:pt modelId="{5A3255E8-A536-4741-BCF5-08248277B425}" type="parTrans" cxnId="{26F93C53-BF39-4CDE-AD7C-A243EBE349B8}">
      <dgm:prSet/>
      <dgm:spPr/>
      <dgm:t>
        <a:bodyPr/>
        <a:lstStyle/>
        <a:p>
          <a:endParaRPr lang="en-US"/>
        </a:p>
      </dgm:t>
    </dgm:pt>
    <dgm:pt modelId="{77940409-DAA8-4F5E-B715-CD2C05EFED58}" type="sibTrans" cxnId="{26F93C53-BF39-4CDE-AD7C-A243EBE349B8}">
      <dgm:prSet/>
      <dgm:spPr/>
      <dgm:t>
        <a:bodyPr/>
        <a:lstStyle/>
        <a:p>
          <a:endParaRPr lang="en-US"/>
        </a:p>
      </dgm:t>
    </dgm:pt>
    <dgm:pt modelId="{49B8F5FB-72D2-495B-BC4C-08289DEC0B09}">
      <dgm:prSet/>
      <dgm:spPr/>
      <dgm:t>
        <a:bodyPr/>
        <a:lstStyle/>
        <a:p>
          <a:pPr>
            <a:defRPr cap="all"/>
          </a:pPr>
          <a:r>
            <a:rPr lang="en-US"/>
            <a:t>Segmento de mercado (B2B, B2C, Enterprise)</a:t>
          </a:r>
        </a:p>
      </dgm:t>
    </dgm:pt>
    <dgm:pt modelId="{487A8BD6-F08A-4A60-8246-300634B6CD78}" type="parTrans" cxnId="{53C87305-A45D-4E7C-B599-60D43D282E90}">
      <dgm:prSet/>
      <dgm:spPr/>
      <dgm:t>
        <a:bodyPr/>
        <a:lstStyle/>
        <a:p>
          <a:endParaRPr lang="en-US"/>
        </a:p>
      </dgm:t>
    </dgm:pt>
    <dgm:pt modelId="{73259008-EF7A-49FC-90F6-379A785906DA}" type="sibTrans" cxnId="{53C87305-A45D-4E7C-B599-60D43D282E90}">
      <dgm:prSet/>
      <dgm:spPr/>
      <dgm:t>
        <a:bodyPr/>
        <a:lstStyle/>
        <a:p>
          <a:endParaRPr lang="en-US"/>
        </a:p>
      </dgm:t>
    </dgm:pt>
    <dgm:pt modelId="{395443FF-5BF1-44B2-9A73-3AB3762B24D6}">
      <dgm:prSet/>
      <dgm:spPr/>
      <dgm:t>
        <a:bodyPr/>
        <a:lstStyle/>
        <a:p>
          <a:pPr>
            <a:defRPr cap="all"/>
          </a:pPr>
          <a:r>
            <a:rPr lang="en-US"/>
            <a:t>Localização (Cidade / Estado)</a:t>
          </a:r>
        </a:p>
      </dgm:t>
    </dgm:pt>
    <dgm:pt modelId="{F2CCC775-F7FB-44A5-88B2-BC0C008BE93D}" type="parTrans" cxnId="{F368A634-E5A3-4D22-A8B8-4B5E2062B1D5}">
      <dgm:prSet/>
      <dgm:spPr/>
      <dgm:t>
        <a:bodyPr/>
        <a:lstStyle/>
        <a:p>
          <a:endParaRPr lang="en-US"/>
        </a:p>
      </dgm:t>
    </dgm:pt>
    <dgm:pt modelId="{6DB8E1F5-8348-44E8-BA3E-C91121C3B1D8}" type="sibTrans" cxnId="{F368A634-E5A3-4D22-A8B8-4B5E2062B1D5}">
      <dgm:prSet/>
      <dgm:spPr/>
      <dgm:t>
        <a:bodyPr/>
        <a:lstStyle/>
        <a:p>
          <a:endParaRPr lang="en-US"/>
        </a:p>
      </dgm:t>
    </dgm:pt>
    <dgm:pt modelId="{1C0FE3CE-369B-485A-BB75-1F6DE1AB8113}">
      <dgm:prSet/>
      <dgm:spPr/>
      <dgm:t>
        <a:bodyPr/>
        <a:lstStyle/>
        <a:p>
          <a:pPr>
            <a:defRPr cap="all"/>
          </a:pPr>
          <a:r>
            <a:rPr lang="en-US"/>
            <a:t>Usada para filtros e análises por perfil</a:t>
          </a:r>
        </a:p>
      </dgm:t>
    </dgm:pt>
    <dgm:pt modelId="{F89C3236-F762-489F-83A9-AFDF39E85FC7}" type="parTrans" cxnId="{C7C9511F-C5FD-470B-B968-2A490137EACD}">
      <dgm:prSet/>
      <dgm:spPr/>
      <dgm:t>
        <a:bodyPr/>
        <a:lstStyle/>
        <a:p>
          <a:endParaRPr lang="en-US"/>
        </a:p>
      </dgm:t>
    </dgm:pt>
    <dgm:pt modelId="{B0C5D028-5C0A-486F-9D12-AE0B052F1BE1}" type="sibTrans" cxnId="{C7C9511F-C5FD-470B-B968-2A490137EACD}">
      <dgm:prSet/>
      <dgm:spPr/>
      <dgm:t>
        <a:bodyPr/>
        <a:lstStyle/>
        <a:p>
          <a:endParaRPr lang="en-US"/>
        </a:p>
      </dgm:t>
    </dgm:pt>
    <dgm:pt modelId="{35D4EC94-EF9E-4973-A9F7-A7415F9AB281}" type="pres">
      <dgm:prSet presAssocID="{3EA14C1C-91A1-44AB-87F8-8FC3C4DCC2BA}" presName="root" presStyleCnt="0">
        <dgm:presLayoutVars>
          <dgm:dir/>
          <dgm:resizeHandles val="exact"/>
        </dgm:presLayoutVars>
      </dgm:prSet>
      <dgm:spPr/>
    </dgm:pt>
    <dgm:pt modelId="{F89B29A7-AAA5-4C18-96A1-82BE434E2B68}" type="pres">
      <dgm:prSet presAssocID="{C4F0FF74-897D-4498-967D-358A1EB136A1}" presName="compNode" presStyleCnt="0"/>
      <dgm:spPr/>
    </dgm:pt>
    <dgm:pt modelId="{170154B9-24D3-41FC-B08A-9B6A498A0CA8}" type="pres">
      <dgm:prSet presAssocID="{C4F0FF74-897D-4498-967D-358A1EB136A1}" presName="iconBgRect" presStyleLbl="bgShp" presStyleIdx="0" presStyleCnt="4"/>
      <dgm:spPr/>
    </dgm:pt>
    <dgm:pt modelId="{69FCA41E-7F1C-43E5-9F15-D7EAAE74F243}" type="pres">
      <dgm:prSet presAssocID="{C4F0FF74-897D-4498-967D-358A1EB136A1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uário"/>
        </a:ext>
      </dgm:extLst>
    </dgm:pt>
    <dgm:pt modelId="{541B171D-EADF-4620-90D0-8465F213B36F}" type="pres">
      <dgm:prSet presAssocID="{C4F0FF74-897D-4498-967D-358A1EB136A1}" presName="spaceRect" presStyleCnt="0"/>
      <dgm:spPr/>
    </dgm:pt>
    <dgm:pt modelId="{6CD39CFF-DEDD-4FEC-B156-85B61CFFB6AB}" type="pres">
      <dgm:prSet presAssocID="{C4F0FF74-897D-4498-967D-358A1EB136A1}" presName="textRect" presStyleLbl="revTx" presStyleIdx="0" presStyleCnt="4">
        <dgm:presLayoutVars>
          <dgm:chMax val="1"/>
          <dgm:chPref val="1"/>
        </dgm:presLayoutVars>
      </dgm:prSet>
      <dgm:spPr/>
    </dgm:pt>
    <dgm:pt modelId="{0B3E3B43-AA54-49F4-8492-A30B3295FB82}" type="pres">
      <dgm:prSet presAssocID="{77940409-DAA8-4F5E-B715-CD2C05EFED58}" presName="sibTrans" presStyleCnt="0"/>
      <dgm:spPr/>
    </dgm:pt>
    <dgm:pt modelId="{958A11F1-53A2-48EC-9DA2-43168F5FB41A}" type="pres">
      <dgm:prSet presAssocID="{49B8F5FB-72D2-495B-BC4C-08289DEC0B09}" presName="compNode" presStyleCnt="0"/>
      <dgm:spPr/>
    </dgm:pt>
    <dgm:pt modelId="{9A0DA9BF-ACB7-4C22-836E-CE423A68C3E3}" type="pres">
      <dgm:prSet presAssocID="{49B8F5FB-72D2-495B-BC4C-08289DEC0B09}" presName="iconBgRect" presStyleLbl="bgShp" presStyleIdx="1" presStyleCnt="4"/>
      <dgm:spPr/>
    </dgm:pt>
    <dgm:pt modelId="{A96DA082-BCC0-43B6-8974-204FCA73E870}" type="pres">
      <dgm:prSet presAssocID="{49B8F5FB-72D2-495B-BC4C-08289DEC0B09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difício"/>
        </a:ext>
      </dgm:extLst>
    </dgm:pt>
    <dgm:pt modelId="{46CE5476-F1BB-4896-8B65-F40897C6DD80}" type="pres">
      <dgm:prSet presAssocID="{49B8F5FB-72D2-495B-BC4C-08289DEC0B09}" presName="spaceRect" presStyleCnt="0"/>
      <dgm:spPr/>
    </dgm:pt>
    <dgm:pt modelId="{87EB4328-8266-48FC-8665-5F49BB2EDB84}" type="pres">
      <dgm:prSet presAssocID="{49B8F5FB-72D2-495B-BC4C-08289DEC0B09}" presName="textRect" presStyleLbl="revTx" presStyleIdx="1" presStyleCnt="4">
        <dgm:presLayoutVars>
          <dgm:chMax val="1"/>
          <dgm:chPref val="1"/>
        </dgm:presLayoutVars>
      </dgm:prSet>
      <dgm:spPr/>
    </dgm:pt>
    <dgm:pt modelId="{970FFC95-737B-4BB8-9F52-746632BC51A5}" type="pres">
      <dgm:prSet presAssocID="{73259008-EF7A-49FC-90F6-379A785906DA}" presName="sibTrans" presStyleCnt="0"/>
      <dgm:spPr/>
    </dgm:pt>
    <dgm:pt modelId="{B80BF927-9324-4968-863D-291F28FCE00C}" type="pres">
      <dgm:prSet presAssocID="{395443FF-5BF1-44B2-9A73-3AB3762B24D6}" presName="compNode" presStyleCnt="0"/>
      <dgm:spPr/>
    </dgm:pt>
    <dgm:pt modelId="{DD74BA5F-F98F-4520-B496-9BC67D790FF6}" type="pres">
      <dgm:prSet presAssocID="{395443FF-5BF1-44B2-9A73-3AB3762B24D6}" presName="iconBgRect" presStyleLbl="bgShp" presStyleIdx="2" presStyleCnt="4"/>
      <dgm:spPr/>
    </dgm:pt>
    <dgm:pt modelId="{BC77BAD1-9F36-48BE-8007-38B8BBE7DC4B}" type="pres">
      <dgm:prSet presAssocID="{395443FF-5BF1-44B2-9A73-3AB3762B24D6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idade"/>
        </a:ext>
      </dgm:extLst>
    </dgm:pt>
    <dgm:pt modelId="{B8374571-0769-4DF4-8947-713BB0AFA4EB}" type="pres">
      <dgm:prSet presAssocID="{395443FF-5BF1-44B2-9A73-3AB3762B24D6}" presName="spaceRect" presStyleCnt="0"/>
      <dgm:spPr/>
    </dgm:pt>
    <dgm:pt modelId="{63F55050-0133-4523-ABAC-8F0C33D0D4D5}" type="pres">
      <dgm:prSet presAssocID="{395443FF-5BF1-44B2-9A73-3AB3762B24D6}" presName="textRect" presStyleLbl="revTx" presStyleIdx="2" presStyleCnt="4">
        <dgm:presLayoutVars>
          <dgm:chMax val="1"/>
          <dgm:chPref val="1"/>
        </dgm:presLayoutVars>
      </dgm:prSet>
      <dgm:spPr/>
    </dgm:pt>
    <dgm:pt modelId="{072A4347-7DC5-42C7-88C5-0B6C7D8D71BF}" type="pres">
      <dgm:prSet presAssocID="{6DB8E1F5-8348-44E8-BA3E-C91121C3B1D8}" presName="sibTrans" presStyleCnt="0"/>
      <dgm:spPr/>
    </dgm:pt>
    <dgm:pt modelId="{F693E30D-D8F5-409F-8A49-DB54E3710FA7}" type="pres">
      <dgm:prSet presAssocID="{1C0FE3CE-369B-485A-BB75-1F6DE1AB8113}" presName="compNode" presStyleCnt="0"/>
      <dgm:spPr/>
    </dgm:pt>
    <dgm:pt modelId="{88149A3B-F927-4DC8-A3D9-390673A01FC6}" type="pres">
      <dgm:prSet presAssocID="{1C0FE3CE-369B-485A-BB75-1F6DE1AB8113}" presName="iconBgRect" presStyleLbl="bgShp" presStyleIdx="3" presStyleCnt="4"/>
      <dgm:spPr/>
    </dgm:pt>
    <dgm:pt modelId="{5959C942-C3E6-4CD0-BF54-D4D90D66776D}" type="pres">
      <dgm:prSet presAssocID="{1C0FE3CE-369B-485A-BB75-1F6DE1AB8113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iltro"/>
        </a:ext>
      </dgm:extLst>
    </dgm:pt>
    <dgm:pt modelId="{4DE025CE-878B-4D3D-B326-708BBE12D8DB}" type="pres">
      <dgm:prSet presAssocID="{1C0FE3CE-369B-485A-BB75-1F6DE1AB8113}" presName="spaceRect" presStyleCnt="0"/>
      <dgm:spPr/>
    </dgm:pt>
    <dgm:pt modelId="{F877937E-1ABE-410E-B3A9-9FB44411B48C}" type="pres">
      <dgm:prSet presAssocID="{1C0FE3CE-369B-485A-BB75-1F6DE1AB8113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53C87305-A45D-4E7C-B599-60D43D282E90}" srcId="{3EA14C1C-91A1-44AB-87F8-8FC3C4DCC2BA}" destId="{49B8F5FB-72D2-495B-BC4C-08289DEC0B09}" srcOrd="1" destOrd="0" parTransId="{487A8BD6-F08A-4A60-8246-300634B6CD78}" sibTransId="{73259008-EF7A-49FC-90F6-379A785906DA}"/>
    <dgm:cxn modelId="{C7C9511F-C5FD-470B-B968-2A490137EACD}" srcId="{3EA14C1C-91A1-44AB-87F8-8FC3C4DCC2BA}" destId="{1C0FE3CE-369B-485A-BB75-1F6DE1AB8113}" srcOrd="3" destOrd="0" parTransId="{F89C3236-F762-489F-83A9-AFDF39E85FC7}" sibTransId="{B0C5D028-5C0A-486F-9D12-AE0B052F1BE1}"/>
    <dgm:cxn modelId="{F368A634-E5A3-4D22-A8B8-4B5E2062B1D5}" srcId="{3EA14C1C-91A1-44AB-87F8-8FC3C4DCC2BA}" destId="{395443FF-5BF1-44B2-9A73-3AB3762B24D6}" srcOrd="2" destOrd="0" parTransId="{F2CCC775-F7FB-44A5-88B2-BC0C008BE93D}" sibTransId="{6DB8E1F5-8348-44E8-BA3E-C91121C3B1D8}"/>
    <dgm:cxn modelId="{330F3A48-CA1A-4675-88AD-508E2C35C5A1}" type="presOf" srcId="{1C0FE3CE-369B-485A-BB75-1F6DE1AB8113}" destId="{F877937E-1ABE-410E-B3A9-9FB44411B48C}" srcOrd="0" destOrd="0" presId="urn:microsoft.com/office/officeart/2018/5/layout/IconCircleLabelList"/>
    <dgm:cxn modelId="{26F93C53-BF39-4CDE-AD7C-A243EBE349B8}" srcId="{3EA14C1C-91A1-44AB-87F8-8FC3C4DCC2BA}" destId="{C4F0FF74-897D-4498-967D-358A1EB136A1}" srcOrd="0" destOrd="0" parTransId="{5A3255E8-A536-4741-BCF5-08248277B425}" sibTransId="{77940409-DAA8-4F5E-B715-CD2C05EFED58}"/>
    <dgm:cxn modelId="{D756347B-18AB-44C3-9CCC-E98B5FE0CA03}" type="presOf" srcId="{49B8F5FB-72D2-495B-BC4C-08289DEC0B09}" destId="{87EB4328-8266-48FC-8665-5F49BB2EDB84}" srcOrd="0" destOrd="0" presId="urn:microsoft.com/office/officeart/2018/5/layout/IconCircleLabelList"/>
    <dgm:cxn modelId="{69BF4190-AD4C-414D-8D7D-0BC3FE3FA6B4}" type="presOf" srcId="{395443FF-5BF1-44B2-9A73-3AB3762B24D6}" destId="{63F55050-0133-4523-ABAC-8F0C33D0D4D5}" srcOrd="0" destOrd="0" presId="urn:microsoft.com/office/officeart/2018/5/layout/IconCircleLabelList"/>
    <dgm:cxn modelId="{2216C693-A669-4788-B167-D9CF54CD3D2C}" type="presOf" srcId="{3EA14C1C-91A1-44AB-87F8-8FC3C4DCC2BA}" destId="{35D4EC94-EF9E-4973-A9F7-A7415F9AB281}" srcOrd="0" destOrd="0" presId="urn:microsoft.com/office/officeart/2018/5/layout/IconCircleLabelList"/>
    <dgm:cxn modelId="{A99837A0-B376-4E71-A9C0-A27AB11F1E3C}" type="presOf" srcId="{C4F0FF74-897D-4498-967D-358A1EB136A1}" destId="{6CD39CFF-DEDD-4FEC-B156-85B61CFFB6AB}" srcOrd="0" destOrd="0" presId="urn:microsoft.com/office/officeart/2018/5/layout/IconCircleLabelList"/>
    <dgm:cxn modelId="{879488DD-C3EF-4003-8385-690123734946}" type="presParOf" srcId="{35D4EC94-EF9E-4973-A9F7-A7415F9AB281}" destId="{F89B29A7-AAA5-4C18-96A1-82BE434E2B68}" srcOrd="0" destOrd="0" presId="urn:microsoft.com/office/officeart/2018/5/layout/IconCircleLabelList"/>
    <dgm:cxn modelId="{25492C94-2349-4475-8654-91B48C539403}" type="presParOf" srcId="{F89B29A7-AAA5-4C18-96A1-82BE434E2B68}" destId="{170154B9-24D3-41FC-B08A-9B6A498A0CA8}" srcOrd="0" destOrd="0" presId="urn:microsoft.com/office/officeart/2018/5/layout/IconCircleLabelList"/>
    <dgm:cxn modelId="{280F71B6-859F-4D88-AF67-30FEB89B65D2}" type="presParOf" srcId="{F89B29A7-AAA5-4C18-96A1-82BE434E2B68}" destId="{69FCA41E-7F1C-43E5-9F15-D7EAAE74F243}" srcOrd="1" destOrd="0" presId="urn:microsoft.com/office/officeart/2018/5/layout/IconCircleLabelList"/>
    <dgm:cxn modelId="{479CDFD1-ED7A-4D8F-B4E9-B1DEC5D6481F}" type="presParOf" srcId="{F89B29A7-AAA5-4C18-96A1-82BE434E2B68}" destId="{541B171D-EADF-4620-90D0-8465F213B36F}" srcOrd="2" destOrd="0" presId="urn:microsoft.com/office/officeart/2018/5/layout/IconCircleLabelList"/>
    <dgm:cxn modelId="{F61068E4-1291-4051-B5E5-DB8853CC39C7}" type="presParOf" srcId="{F89B29A7-AAA5-4C18-96A1-82BE434E2B68}" destId="{6CD39CFF-DEDD-4FEC-B156-85B61CFFB6AB}" srcOrd="3" destOrd="0" presId="urn:microsoft.com/office/officeart/2018/5/layout/IconCircleLabelList"/>
    <dgm:cxn modelId="{DB4FEB10-9425-4E7B-88D4-466B5F16E277}" type="presParOf" srcId="{35D4EC94-EF9E-4973-A9F7-A7415F9AB281}" destId="{0B3E3B43-AA54-49F4-8492-A30B3295FB82}" srcOrd="1" destOrd="0" presId="urn:microsoft.com/office/officeart/2018/5/layout/IconCircleLabelList"/>
    <dgm:cxn modelId="{8F52EE17-E33B-45E8-93DE-EF56CB101A68}" type="presParOf" srcId="{35D4EC94-EF9E-4973-A9F7-A7415F9AB281}" destId="{958A11F1-53A2-48EC-9DA2-43168F5FB41A}" srcOrd="2" destOrd="0" presId="urn:microsoft.com/office/officeart/2018/5/layout/IconCircleLabelList"/>
    <dgm:cxn modelId="{3CFD5582-5825-41CC-80D1-14A0072ADE2E}" type="presParOf" srcId="{958A11F1-53A2-48EC-9DA2-43168F5FB41A}" destId="{9A0DA9BF-ACB7-4C22-836E-CE423A68C3E3}" srcOrd="0" destOrd="0" presId="urn:microsoft.com/office/officeart/2018/5/layout/IconCircleLabelList"/>
    <dgm:cxn modelId="{EC99AC0F-30A7-4C11-95AD-9CB2445DF07A}" type="presParOf" srcId="{958A11F1-53A2-48EC-9DA2-43168F5FB41A}" destId="{A96DA082-BCC0-43B6-8974-204FCA73E870}" srcOrd="1" destOrd="0" presId="urn:microsoft.com/office/officeart/2018/5/layout/IconCircleLabelList"/>
    <dgm:cxn modelId="{5E4439AC-8833-42B8-B08A-749B552FA32A}" type="presParOf" srcId="{958A11F1-53A2-48EC-9DA2-43168F5FB41A}" destId="{46CE5476-F1BB-4896-8B65-F40897C6DD80}" srcOrd="2" destOrd="0" presId="urn:microsoft.com/office/officeart/2018/5/layout/IconCircleLabelList"/>
    <dgm:cxn modelId="{9B447A4D-A86C-4EE2-B4C1-C8D0667585FE}" type="presParOf" srcId="{958A11F1-53A2-48EC-9DA2-43168F5FB41A}" destId="{87EB4328-8266-48FC-8665-5F49BB2EDB84}" srcOrd="3" destOrd="0" presId="urn:microsoft.com/office/officeart/2018/5/layout/IconCircleLabelList"/>
    <dgm:cxn modelId="{360ED453-6221-4E9C-815F-B3A8407ACDF5}" type="presParOf" srcId="{35D4EC94-EF9E-4973-A9F7-A7415F9AB281}" destId="{970FFC95-737B-4BB8-9F52-746632BC51A5}" srcOrd="3" destOrd="0" presId="urn:microsoft.com/office/officeart/2018/5/layout/IconCircleLabelList"/>
    <dgm:cxn modelId="{2DEC3EC0-DC6C-4DF9-B5ED-48F55E4800A4}" type="presParOf" srcId="{35D4EC94-EF9E-4973-A9F7-A7415F9AB281}" destId="{B80BF927-9324-4968-863D-291F28FCE00C}" srcOrd="4" destOrd="0" presId="urn:microsoft.com/office/officeart/2018/5/layout/IconCircleLabelList"/>
    <dgm:cxn modelId="{D41D16FC-41BB-4E16-8D40-C68095980093}" type="presParOf" srcId="{B80BF927-9324-4968-863D-291F28FCE00C}" destId="{DD74BA5F-F98F-4520-B496-9BC67D790FF6}" srcOrd="0" destOrd="0" presId="urn:microsoft.com/office/officeart/2018/5/layout/IconCircleLabelList"/>
    <dgm:cxn modelId="{9F0DC72E-85BD-4686-AF3E-DE9FA411F691}" type="presParOf" srcId="{B80BF927-9324-4968-863D-291F28FCE00C}" destId="{BC77BAD1-9F36-48BE-8007-38B8BBE7DC4B}" srcOrd="1" destOrd="0" presId="urn:microsoft.com/office/officeart/2018/5/layout/IconCircleLabelList"/>
    <dgm:cxn modelId="{9B0DF367-4AD1-45BF-9295-40F397EDE276}" type="presParOf" srcId="{B80BF927-9324-4968-863D-291F28FCE00C}" destId="{B8374571-0769-4DF4-8947-713BB0AFA4EB}" srcOrd="2" destOrd="0" presId="urn:microsoft.com/office/officeart/2018/5/layout/IconCircleLabelList"/>
    <dgm:cxn modelId="{282028A7-AA79-4CA5-BEDE-97C49423EC75}" type="presParOf" srcId="{B80BF927-9324-4968-863D-291F28FCE00C}" destId="{63F55050-0133-4523-ABAC-8F0C33D0D4D5}" srcOrd="3" destOrd="0" presId="urn:microsoft.com/office/officeart/2018/5/layout/IconCircleLabelList"/>
    <dgm:cxn modelId="{360D0759-7353-4FE0-B2A8-C79D3E7220E2}" type="presParOf" srcId="{35D4EC94-EF9E-4973-A9F7-A7415F9AB281}" destId="{072A4347-7DC5-42C7-88C5-0B6C7D8D71BF}" srcOrd="5" destOrd="0" presId="urn:microsoft.com/office/officeart/2018/5/layout/IconCircleLabelList"/>
    <dgm:cxn modelId="{C860AFC0-CBF6-47E2-A275-9247E48C3714}" type="presParOf" srcId="{35D4EC94-EF9E-4973-A9F7-A7415F9AB281}" destId="{F693E30D-D8F5-409F-8A49-DB54E3710FA7}" srcOrd="6" destOrd="0" presId="urn:microsoft.com/office/officeart/2018/5/layout/IconCircleLabelList"/>
    <dgm:cxn modelId="{178FE0BE-AA89-4171-8AEC-65A5BCEDD325}" type="presParOf" srcId="{F693E30D-D8F5-409F-8A49-DB54E3710FA7}" destId="{88149A3B-F927-4DC8-A3D9-390673A01FC6}" srcOrd="0" destOrd="0" presId="urn:microsoft.com/office/officeart/2018/5/layout/IconCircleLabelList"/>
    <dgm:cxn modelId="{DEC843DD-AA54-408A-8023-62AF66ADBE74}" type="presParOf" srcId="{F693E30D-D8F5-409F-8A49-DB54E3710FA7}" destId="{5959C942-C3E6-4CD0-BF54-D4D90D66776D}" srcOrd="1" destOrd="0" presId="urn:microsoft.com/office/officeart/2018/5/layout/IconCircleLabelList"/>
    <dgm:cxn modelId="{81E5F6F5-BD72-4212-B704-7E795D286281}" type="presParOf" srcId="{F693E30D-D8F5-409F-8A49-DB54E3710FA7}" destId="{4DE025CE-878B-4D3D-B326-708BBE12D8DB}" srcOrd="2" destOrd="0" presId="urn:microsoft.com/office/officeart/2018/5/layout/IconCircleLabelList"/>
    <dgm:cxn modelId="{B87B72F3-9A41-44A7-B3EF-43E0ADB0822A}" type="presParOf" srcId="{F693E30D-D8F5-409F-8A49-DB54E3710FA7}" destId="{F877937E-1ABE-410E-B3A9-9FB44411B48C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466AC43-EE30-411D-960E-E63DDF03848C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EE3489C7-5915-4E29-B0B3-F0E5C22B36E4}">
      <dgm:prSet/>
      <dgm:spPr/>
      <dgm:t>
        <a:bodyPr/>
        <a:lstStyle/>
        <a:p>
          <a:r>
            <a:rPr lang="en-US"/>
            <a:t>Identificação do vendedor</a:t>
          </a:r>
        </a:p>
      </dgm:t>
    </dgm:pt>
    <dgm:pt modelId="{DE444A5B-A87D-412B-96F4-C2F9DAF48D0E}" type="parTrans" cxnId="{B379AE69-8F86-4E76-A3EE-FFE1B8994ED0}">
      <dgm:prSet/>
      <dgm:spPr/>
      <dgm:t>
        <a:bodyPr/>
        <a:lstStyle/>
        <a:p>
          <a:endParaRPr lang="en-US"/>
        </a:p>
      </dgm:t>
    </dgm:pt>
    <dgm:pt modelId="{BAA1B071-FDE8-455A-8E10-D96469C5F713}" type="sibTrans" cxnId="{B379AE69-8F86-4E76-A3EE-FFE1B8994ED0}">
      <dgm:prSet/>
      <dgm:spPr/>
      <dgm:t>
        <a:bodyPr/>
        <a:lstStyle/>
        <a:p>
          <a:endParaRPr lang="en-US"/>
        </a:p>
      </dgm:t>
    </dgm:pt>
    <dgm:pt modelId="{E82EC75F-3CD7-4333-89AC-CCC4CE2598C1}">
      <dgm:prSet/>
      <dgm:spPr/>
      <dgm:t>
        <a:bodyPr/>
        <a:lstStyle/>
        <a:p>
          <a:r>
            <a:rPr lang="en-US"/>
            <a:t>Nome e canal de venda</a:t>
          </a:r>
        </a:p>
      </dgm:t>
    </dgm:pt>
    <dgm:pt modelId="{0ECB7D72-12B8-46C0-9844-59641FE73516}" type="parTrans" cxnId="{6AB57D8D-D327-4BBC-9C32-4497EE4F8586}">
      <dgm:prSet/>
      <dgm:spPr/>
      <dgm:t>
        <a:bodyPr/>
        <a:lstStyle/>
        <a:p>
          <a:endParaRPr lang="en-US"/>
        </a:p>
      </dgm:t>
    </dgm:pt>
    <dgm:pt modelId="{2535BF89-D314-4A09-8A67-8F1577BCE128}" type="sibTrans" cxnId="{6AB57D8D-D327-4BBC-9C32-4497EE4F8586}">
      <dgm:prSet/>
      <dgm:spPr/>
      <dgm:t>
        <a:bodyPr/>
        <a:lstStyle/>
        <a:p>
          <a:endParaRPr lang="en-US"/>
        </a:p>
      </dgm:t>
    </dgm:pt>
    <dgm:pt modelId="{533191B4-3E8B-47B6-B808-A8C01B233AC1}">
      <dgm:prSet/>
      <dgm:spPr/>
      <dgm:t>
        <a:bodyPr/>
        <a:lstStyle/>
        <a:p>
          <a:r>
            <a:rPr lang="en-US"/>
            <a:t>Análise de performance individual</a:t>
          </a:r>
        </a:p>
      </dgm:t>
    </dgm:pt>
    <dgm:pt modelId="{E2CFAAC5-4174-4F21-A017-1549E0142A59}" type="parTrans" cxnId="{C8B3CD60-7B68-48D4-9DED-4210B91B5463}">
      <dgm:prSet/>
      <dgm:spPr/>
      <dgm:t>
        <a:bodyPr/>
        <a:lstStyle/>
        <a:p>
          <a:endParaRPr lang="en-US"/>
        </a:p>
      </dgm:t>
    </dgm:pt>
    <dgm:pt modelId="{921EB5B9-9831-4B36-93DA-E1AD107956C3}" type="sibTrans" cxnId="{C8B3CD60-7B68-48D4-9DED-4210B91B5463}">
      <dgm:prSet/>
      <dgm:spPr/>
      <dgm:t>
        <a:bodyPr/>
        <a:lstStyle/>
        <a:p>
          <a:endParaRPr lang="en-US"/>
        </a:p>
      </dgm:t>
    </dgm:pt>
    <dgm:pt modelId="{1592356C-DC7F-4FC0-B1A6-981B29F3662B}">
      <dgm:prSet/>
      <dgm:spPr/>
      <dgm:t>
        <a:bodyPr/>
        <a:lstStyle/>
        <a:p>
          <a:r>
            <a:rPr lang="en-US"/>
            <a:t>Comparativo entre Inside e Field Sales</a:t>
          </a:r>
        </a:p>
      </dgm:t>
    </dgm:pt>
    <dgm:pt modelId="{80EFAC93-D9EA-4546-8D49-529AB9AF6682}" type="parTrans" cxnId="{AA684C9E-9FAC-4179-AA19-D2FE5A47EA76}">
      <dgm:prSet/>
      <dgm:spPr/>
      <dgm:t>
        <a:bodyPr/>
        <a:lstStyle/>
        <a:p>
          <a:endParaRPr lang="en-US"/>
        </a:p>
      </dgm:t>
    </dgm:pt>
    <dgm:pt modelId="{0BEE93D2-E196-40B4-90F2-18D10AED6836}" type="sibTrans" cxnId="{AA684C9E-9FAC-4179-AA19-D2FE5A47EA76}">
      <dgm:prSet/>
      <dgm:spPr/>
      <dgm:t>
        <a:bodyPr/>
        <a:lstStyle/>
        <a:p>
          <a:endParaRPr lang="en-US"/>
        </a:p>
      </dgm:t>
    </dgm:pt>
    <dgm:pt modelId="{1EFC8762-ABC1-4046-9D07-7CA09F8CEEB9}" type="pres">
      <dgm:prSet presAssocID="{A466AC43-EE30-411D-960E-E63DDF03848C}" presName="linear" presStyleCnt="0">
        <dgm:presLayoutVars>
          <dgm:dir/>
          <dgm:animLvl val="lvl"/>
          <dgm:resizeHandles val="exact"/>
        </dgm:presLayoutVars>
      </dgm:prSet>
      <dgm:spPr/>
    </dgm:pt>
    <dgm:pt modelId="{9E7429A0-37F0-41E2-AC48-05C7EA00C14D}" type="pres">
      <dgm:prSet presAssocID="{EE3489C7-5915-4E29-B0B3-F0E5C22B36E4}" presName="parentLin" presStyleCnt="0"/>
      <dgm:spPr/>
    </dgm:pt>
    <dgm:pt modelId="{FD604E3A-D139-48D4-AC3F-A5E04893117D}" type="pres">
      <dgm:prSet presAssocID="{EE3489C7-5915-4E29-B0B3-F0E5C22B36E4}" presName="parentLeftMargin" presStyleLbl="node1" presStyleIdx="0" presStyleCnt="4"/>
      <dgm:spPr/>
    </dgm:pt>
    <dgm:pt modelId="{1CD2949B-03C6-4706-A72A-454092AD0544}" type="pres">
      <dgm:prSet presAssocID="{EE3489C7-5915-4E29-B0B3-F0E5C22B36E4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8A544CD7-EAC7-43BD-A754-DD05AE5C76F3}" type="pres">
      <dgm:prSet presAssocID="{EE3489C7-5915-4E29-B0B3-F0E5C22B36E4}" presName="negativeSpace" presStyleCnt="0"/>
      <dgm:spPr/>
    </dgm:pt>
    <dgm:pt modelId="{B2C52C7A-5A88-45F1-A85C-43CEED97812A}" type="pres">
      <dgm:prSet presAssocID="{EE3489C7-5915-4E29-B0B3-F0E5C22B36E4}" presName="childText" presStyleLbl="conFgAcc1" presStyleIdx="0" presStyleCnt="4">
        <dgm:presLayoutVars>
          <dgm:bulletEnabled val="1"/>
        </dgm:presLayoutVars>
      </dgm:prSet>
      <dgm:spPr/>
    </dgm:pt>
    <dgm:pt modelId="{16513DBF-BC30-4689-86C9-ECADCBD1EB55}" type="pres">
      <dgm:prSet presAssocID="{BAA1B071-FDE8-455A-8E10-D96469C5F713}" presName="spaceBetweenRectangles" presStyleCnt="0"/>
      <dgm:spPr/>
    </dgm:pt>
    <dgm:pt modelId="{EF3F9DCA-A8A0-4FF0-84B8-80789E8CE013}" type="pres">
      <dgm:prSet presAssocID="{E82EC75F-3CD7-4333-89AC-CCC4CE2598C1}" presName="parentLin" presStyleCnt="0"/>
      <dgm:spPr/>
    </dgm:pt>
    <dgm:pt modelId="{CAE15699-45D8-4AF8-B841-8CE504E9DABC}" type="pres">
      <dgm:prSet presAssocID="{E82EC75F-3CD7-4333-89AC-CCC4CE2598C1}" presName="parentLeftMargin" presStyleLbl="node1" presStyleIdx="0" presStyleCnt="4"/>
      <dgm:spPr/>
    </dgm:pt>
    <dgm:pt modelId="{6C8A2EBA-988A-4BE4-BD22-79C5D614F7E0}" type="pres">
      <dgm:prSet presAssocID="{E82EC75F-3CD7-4333-89AC-CCC4CE2598C1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EFC8A7CC-6A93-48D5-957F-EE5D40EDE28C}" type="pres">
      <dgm:prSet presAssocID="{E82EC75F-3CD7-4333-89AC-CCC4CE2598C1}" presName="negativeSpace" presStyleCnt="0"/>
      <dgm:spPr/>
    </dgm:pt>
    <dgm:pt modelId="{C4DBA597-B9F3-4916-B0AA-DC63F835898B}" type="pres">
      <dgm:prSet presAssocID="{E82EC75F-3CD7-4333-89AC-CCC4CE2598C1}" presName="childText" presStyleLbl="conFgAcc1" presStyleIdx="1" presStyleCnt="4">
        <dgm:presLayoutVars>
          <dgm:bulletEnabled val="1"/>
        </dgm:presLayoutVars>
      </dgm:prSet>
      <dgm:spPr/>
    </dgm:pt>
    <dgm:pt modelId="{709AB305-FFB5-4816-8A68-6F5D44696992}" type="pres">
      <dgm:prSet presAssocID="{2535BF89-D314-4A09-8A67-8F1577BCE128}" presName="spaceBetweenRectangles" presStyleCnt="0"/>
      <dgm:spPr/>
    </dgm:pt>
    <dgm:pt modelId="{331254A1-93F7-4517-BF73-1DE0EECFB8BA}" type="pres">
      <dgm:prSet presAssocID="{533191B4-3E8B-47B6-B808-A8C01B233AC1}" presName="parentLin" presStyleCnt="0"/>
      <dgm:spPr/>
    </dgm:pt>
    <dgm:pt modelId="{525950FB-42FE-4150-AFC1-859005930D0F}" type="pres">
      <dgm:prSet presAssocID="{533191B4-3E8B-47B6-B808-A8C01B233AC1}" presName="parentLeftMargin" presStyleLbl="node1" presStyleIdx="1" presStyleCnt="4"/>
      <dgm:spPr/>
    </dgm:pt>
    <dgm:pt modelId="{D1546347-B436-4AFC-9702-967E000F4F8F}" type="pres">
      <dgm:prSet presAssocID="{533191B4-3E8B-47B6-B808-A8C01B233AC1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D14EED1A-651D-40AE-9EC2-10E0C034477F}" type="pres">
      <dgm:prSet presAssocID="{533191B4-3E8B-47B6-B808-A8C01B233AC1}" presName="negativeSpace" presStyleCnt="0"/>
      <dgm:spPr/>
    </dgm:pt>
    <dgm:pt modelId="{29C8C1C5-24D8-403E-A593-06C52D871C7F}" type="pres">
      <dgm:prSet presAssocID="{533191B4-3E8B-47B6-B808-A8C01B233AC1}" presName="childText" presStyleLbl="conFgAcc1" presStyleIdx="2" presStyleCnt="4">
        <dgm:presLayoutVars>
          <dgm:bulletEnabled val="1"/>
        </dgm:presLayoutVars>
      </dgm:prSet>
      <dgm:spPr/>
    </dgm:pt>
    <dgm:pt modelId="{F3754B85-840C-4E86-9D54-E71FEB57C60C}" type="pres">
      <dgm:prSet presAssocID="{921EB5B9-9831-4B36-93DA-E1AD107956C3}" presName="spaceBetweenRectangles" presStyleCnt="0"/>
      <dgm:spPr/>
    </dgm:pt>
    <dgm:pt modelId="{7228B27C-1719-4269-93B0-C95FFC47A6DF}" type="pres">
      <dgm:prSet presAssocID="{1592356C-DC7F-4FC0-B1A6-981B29F3662B}" presName="parentLin" presStyleCnt="0"/>
      <dgm:spPr/>
    </dgm:pt>
    <dgm:pt modelId="{4CEC953E-DD8B-4AC4-93DF-B34B8A9D26C7}" type="pres">
      <dgm:prSet presAssocID="{1592356C-DC7F-4FC0-B1A6-981B29F3662B}" presName="parentLeftMargin" presStyleLbl="node1" presStyleIdx="2" presStyleCnt="4"/>
      <dgm:spPr/>
    </dgm:pt>
    <dgm:pt modelId="{99C2B9C8-A46D-454F-9332-0087A71DF859}" type="pres">
      <dgm:prSet presAssocID="{1592356C-DC7F-4FC0-B1A6-981B29F3662B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49DCC726-D5CC-4BF8-85D9-AF43AA34F2E0}" type="pres">
      <dgm:prSet presAssocID="{1592356C-DC7F-4FC0-B1A6-981B29F3662B}" presName="negativeSpace" presStyleCnt="0"/>
      <dgm:spPr/>
    </dgm:pt>
    <dgm:pt modelId="{3EABF898-FAF0-4965-BA1E-7E325BD4F222}" type="pres">
      <dgm:prSet presAssocID="{1592356C-DC7F-4FC0-B1A6-981B29F3662B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1CC53F25-2D6F-4030-954A-2609A1129196}" type="presOf" srcId="{E82EC75F-3CD7-4333-89AC-CCC4CE2598C1}" destId="{CAE15699-45D8-4AF8-B841-8CE504E9DABC}" srcOrd="0" destOrd="0" presId="urn:microsoft.com/office/officeart/2005/8/layout/list1"/>
    <dgm:cxn modelId="{E8D1023F-5D1E-4191-864C-FD2BC7AD7E6F}" type="presOf" srcId="{533191B4-3E8B-47B6-B808-A8C01B233AC1}" destId="{D1546347-B436-4AFC-9702-967E000F4F8F}" srcOrd="1" destOrd="0" presId="urn:microsoft.com/office/officeart/2005/8/layout/list1"/>
    <dgm:cxn modelId="{C8B3CD60-7B68-48D4-9DED-4210B91B5463}" srcId="{A466AC43-EE30-411D-960E-E63DDF03848C}" destId="{533191B4-3E8B-47B6-B808-A8C01B233AC1}" srcOrd="2" destOrd="0" parTransId="{E2CFAAC5-4174-4F21-A017-1549E0142A59}" sibTransId="{921EB5B9-9831-4B36-93DA-E1AD107956C3}"/>
    <dgm:cxn modelId="{B379AE69-8F86-4E76-A3EE-FFE1B8994ED0}" srcId="{A466AC43-EE30-411D-960E-E63DDF03848C}" destId="{EE3489C7-5915-4E29-B0B3-F0E5C22B36E4}" srcOrd="0" destOrd="0" parTransId="{DE444A5B-A87D-412B-96F4-C2F9DAF48D0E}" sibTransId="{BAA1B071-FDE8-455A-8E10-D96469C5F713}"/>
    <dgm:cxn modelId="{6F85D750-0E32-41D0-9EBC-375B21CB2F9C}" type="presOf" srcId="{EE3489C7-5915-4E29-B0B3-F0E5C22B36E4}" destId="{FD604E3A-D139-48D4-AC3F-A5E04893117D}" srcOrd="0" destOrd="0" presId="urn:microsoft.com/office/officeart/2005/8/layout/list1"/>
    <dgm:cxn modelId="{6AB57D8D-D327-4BBC-9C32-4497EE4F8586}" srcId="{A466AC43-EE30-411D-960E-E63DDF03848C}" destId="{E82EC75F-3CD7-4333-89AC-CCC4CE2598C1}" srcOrd="1" destOrd="0" parTransId="{0ECB7D72-12B8-46C0-9844-59641FE73516}" sibTransId="{2535BF89-D314-4A09-8A67-8F1577BCE128}"/>
    <dgm:cxn modelId="{9B93C29D-C801-479D-A669-09ED5C170694}" type="presOf" srcId="{E82EC75F-3CD7-4333-89AC-CCC4CE2598C1}" destId="{6C8A2EBA-988A-4BE4-BD22-79C5D614F7E0}" srcOrd="1" destOrd="0" presId="urn:microsoft.com/office/officeart/2005/8/layout/list1"/>
    <dgm:cxn modelId="{AA684C9E-9FAC-4179-AA19-D2FE5A47EA76}" srcId="{A466AC43-EE30-411D-960E-E63DDF03848C}" destId="{1592356C-DC7F-4FC0-B1A6-981B29F3662B}" srcOrd="3" destOrd="0" parTransId="{80EFAC93-D9EA-4546-8D49-529AB9AF6682}" sibTransId="{0BEE93D2-E196-40B4-90F2-18D10AED6836}"/>
    <dgm:cxn modelId="{3EADEEA1-BAE4-4D2F-BE9C-47AB381C27FE}" type="presOf" srcId="{1592356C-DC7F-4FC0-B1A6-981B29F3662B}" destId="{4CEC953E-DD8B-4AC4-93DF-B34B8A9D26C7}" srcOrd="0" destOrd="0" presId="urn:microsoft.com/office/officeart/2005/8/layout/list1"/>
    <dgm:cxn modelId="{78934EAE-273C-4613-8AC7-F56C35CF3393}" type="presOf" srcId="{A466AC43-EE30-411D-960E-E63DDF03848C}" destId="{1EFC8762-ABC1-4046-9D07-7CA09F8CEEB9}" srcOrd="0" destOrd="0" presId="urn:microsoft.com/office/officeart/2005/8/layout/list1"/>
    <dgm:cxn modelId="{81387FB6-D20B-43CF-9DF0-41073555FF40}" type="presOf" srcId="{EE3489C7-5915-4E29-B0B3-F0E5C22B36E4}" destId="{1CD2949B-03C6-4706-A72A-454092AD0544}" srcOrd="1" destOrd="0" presId="urn:microsoft.com/office/officeart/2005/8/layout/list1"/>
    <dgm:cxn modelId="{E219B0BC-3682-4A42-81D6-F57BA9D20A1A}" type="presOf" srcId="{1592356C-DC7F-4FC0-B1A6-981B29F3662B}" destId="{99C2B9C8-A46D-454F-9332-0087A71DF859}" srcOrd="1" destOrd="0" presId="urn:microsoft.com/office/officeart/2005/8/layout/list1"/>
    <dgm:cxn modelId="{FD2E3BD5-2B6E-4462-A19F-3F9F4FFFA7F9}" type="presOf" srcId="{533191B4-3E8B-47B6-B808-A8C01B233AC1}" destId="{525950FB-42FE-4150-AFC1-859005930D0F}" srcOrd="0" destOrd="0" presId="urn:microsoft.com/office/officeart/2005/8/layout/list1"/>
    <dgm:cxn modelId="{70001DB7-2F76-44B0-84BB-24901C08886E}" type="presParOf" srcId="{1EFC8762-ABC1-4046-9D07-7CA09F8CEEB9}" destId="{9E7429A0-37F0-41E2-AC48-05C7EA00C14D}" srcOrd="0" destOrd="0" presId="urn:microsoft.com/office/officeart/2005/8/layout/list1"/>
    <dgm:cxn modelId="{FFD875A8-FE48-4DEF-A168-284F69D6C3F0}" type="presParOf" srcId="{9E7429A0-37F0-41E2-AC48-05C7EA00C14D}" destId="{FD604E3A-D139-48D4-AC3F-A5E04893117D}" srcOrd="0" destOrd="0" presId="urn:microsoft.com/office/officeart/2005/8/layout/list1"/>
    <dgm:cxn modelId="{F0E8E046-7289-47BD-AB56-B93ED340B759}" type="presParOf" srcId="{9E7429A0-37F0-41E2-AC48-05C7EA00C14D}" destId="{1CD2949B-03C6-4706-A72A-454092AD0544}" srcOrd="1" destOrd="0" presId="urn:microsoft.com/office/officeart/2005/8/layout/list1"/>
    <dgm:cxn modelId="{442E2828-E034-4421-AEF3-DB774ABD97BC}" type="presParOf" srcId="{1EFC8762-ABC1-4046-9D07-7CA09F8CEEB9}" destId="{8A544CD7-EAC7-43BD-A754-DD05AE5C76F3}" srcOrd="1" destOrd="0" presId="urn:microsoft.com/office/officeart/2005/8/layout/list1"/>
    <dgm:cxn modelId="{E8AA2422-DE9A-4795-90E5-DE958A065D9C}" type="presParOf" srcId="{1EFC8762-ABC1-4046-9D07-7CA09F8CEEB9}" destId="{B2C52C7A-5A88-45F1-A85C-43CEED97812A}" srcOrd="2" destOrd="0" presId="urn:microsoft.com/office/officeart/2005/8/layout/list1"/>
    <dgm:cxn modelId="{B055A5F1-6EAF-4925-8B24-715C083EC4E8}" type="presParOf" srcId="{1EFC8762-ABC1-4046-9D07-7CA09F8CEEB9}" destId="{16513DBF-BC30-4689-86C9-ECADCBD1EB55}" srcOrd="3" destOrd="0" presId="urn:microsoft.com/office/officeart/2005/8/layout/list1"/>
    <dgm:cxn modelId="{408BDC63-8C65-4CDC-AF0B-9FD232FF406F}" type="presParOf" srcId="{1EFC8762-ABC1-4046-9D07-7CA09F8CEEB9}" destId="{EF3F9DCA-A8A0-4FF0-84B8-80789E8CE013}" srcOrd="4" destOrd="0" presId="urn:microsoft.com/office/officeart/2005/8/layout/list1"/>
    <dgm:cxn modelId="{768CD915-4B26-4584-A458-42BEEA7CB0B7}" type="presParOf" srcId="{EF3F9DCA-A8A0-4FF0-84B8-80789E8CE013}" destId="{CAE15699-45D8-4AF8-B841-8CE504E9DABC}" srcOrd="0" destOrd="0" presId="urn:microsoft.com/office/officeart/2005/8/layout/list1"/>
    <dgm:cxn modelId="{9C81E372-9B4B-4E95-B7A1-F57E37A40524}" type="presParOf" srcId="{EF3F9DCA-A8A0-4FF0-84B8-80789E8CE013}" destId="{6C8A2EBA-988A-4BE4-BD22-79C5D614F7E0}" srcOrd="1" destOrd="0" presId="urn:microsoft.com/office/officeart/2005/8/layout/list1"/>
    <dgm:cxn modelId="{947538CF-B28E-4024-8680-D94943D11EEA}" type="presParOf" srcId="{1EFC8762-ABC1-4046-9D07-7CA09F8CEEB9}" destId="{EFC8A7CC-6A93-48D5-957F-EE5D40EDE28C}" srcOrd="5" destOrd="0" presId="urn:microsoft.com/office/officeart/2005/8/layout/list1"/>
    <dgm:cxn modelId="{33FB2FB5-2034-4CED-94C9-BD3BC8F8E35B}" type="presParOf" srcId="{1EFC8762-ABC1-4046-9D07-7CA09F8CEEB9}" destId="{C4DBA597-B9F3-4916-B0AA-DC63F835898B}" srcOrd="6" destOrd="0" presId="urn:microsoft.com/office/officeart/2005/8/layout/list1"/>
    <dgm:cxn modelId="{0E1DD720-7C86-4790-A87B-028D4C0B4017}" type="presParOf" srcId="{1EFC8762-ABC1-4046-9D07-7CA09F8CEEB9}" destId="{709AB305-FFB5-4816-8A68-6F5D44696992}" srcOrd="7" destOrd="0" presId="urn:microsoft.com/office/officeart/2005/8/layout/list1"/>
    <dgm:cxn modelId="{248B2DDF-F2E1-41BA-9F85-8DCE33070AB4}" type="presParOf" srcId="{1EFC8762-ABC1-4046-9D07-7CA09F8CEEB9}" destId="{331254A1-93F7-4517-BF73-1DE0EECFB8BA}" srcOrd="8" destOrd="0" presId="urn:microsoft.com/office/officeart/2005/8/layout/list1"/>
    <dgm:cxn modelId="{2E17E5BF-34BD-468F-97D6-6D867E5DA78E}" type="presParOf" srcId="{331254A1-93F7-4517-BF73-1DE0EECFB8BA}" destId="{525950FB-42FE-4150-AFC1-859005930D0F}" srcOrd="0" destOrd="0" presId="urn:microsoft.com/office/officeart/2005/8/layout/list1"/>
    <dgm:cxn modelId="{DBFFFB5C-47C5-4230-9C4F-4C25C4533A27}" type="presParOf" srcId="{331254A1-93F7-4517-BF73-1DE0EECFB8BA}" destId="{D1546347-B436-4AFC-9702-967E000F4F8F}" srcOrd="1" destOrd="0" presId="urn:microsoft.com/office/officeart/2005/8/layout/list1"/>
    <dgm:cxn modelId="{FBADAB11-36C1-4CA5-8890-6471F3CFBC59}" type="presParOf" srcId="{1EFC8762-ABC1-4046-9D07-7CA09F8CEEB9}" destId="{D14EED1A-651D-40AE-9EC2-10E0C034477F}" srcOrd="9" destOrd="0" presId="urn:microsoft.com/office/officeart/2005/8/layout/list1"/>
    <dgm:cxn modelId="{BAEA05EC-2ECA-4B07-ADA0-44033E9F1A1C}" type="presParOf" srcId="{1EFC8762-ABC1-4046-9D07-7CA09F8CEEB9}" destId="{29C8C1C5-24D8-403E-A593-06C52D871C7F}" srcOrd="10" destOrd="0" presId="urn:microsoft.com/office/officeart/2005/8/layout/list1"/>
    <dgm:cxn modelId="{B38FA938-C17C-484E-84FF-91B72FD532EE}" type="presParOf" srcId="{1EFC8762-ABC1-4046-9D07-7CA09F8CEEB9}" destId="{F3754B85-840C-4E86-9D54-E71FEB57C60C}" srcOrd="11" destOrd="0" presId="urn:microsoft.com/office/officeart/2005/8/layout/list1"/>
    <dgm:cxn modelId="{A20925A8-60AE-47A1-A587-B18A4355A5D1}" type="presParOf" srcId="{1EFC8762-ABC1-4046-9D07-7CA09F8CEEB9}" destId="{7228B27C-1719-4269-93B0-C95FFC47A6DF}" srcOrd="12" destOrd="0" presId="urn:microsoft.com/office/officeart/2005/8/layout/list1"/>
    <dgm:cxn modelId="{FE01C61C-D9DF-4AF0-B062-7C54AC089DAC}" type="presParOf" srcId="{7228B27C-1719-4269-93B0-C95FFC47A6DF}" destId="{4CEC953E-DD8B-4AC4-93DF-B34B8A9D26C7}" srcOrd="0" destOrd="0" presId="urn:microsoft.com/office/officeart/2005/8/layout/list1"/>
    <dgm:cxn modelId="{1D3513F6-1FAD-4436-877F-01AC613A4BD3}" type="presParOf" srcId="{7228B27C-1719-4269-93B0-C95FFC47A6DF}" destId="{99C2B9C8-A46D-454F-9332-0087A71DF859}" srcOrd="1" destOrd="0" presId="urn:microsoft.com/office/officeart/2005/8/layout/list1"/>
    <dgm:cxn modelId="{4FDA976C-ADA6-4282-8543-BAA4782A1FC9}" type="presParOf" srcId="{1EFC8762-ABC1-4046-9D07-7CA09F8CEEB9}" destId="{49DCC726-D5CC-4BF8-85D9-AF43AA34F2E0}" srcOrd="13" destOrd="0" presId="urn:microsoft.com/office/officeart/2005/8/layout/list1"/>
    <dgm:cxn modelId="{781B89B3-5605-47A7-BB5D-B2673DA17A8D}" type="presParOf" srcId="{1EFC8762-ABC1-4046-9D07-7CA09F8CEEB9}" destId="{3EABF898-FAF0-4965-BA1E-7E325BD4F222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5DAB258-481B-43C9-82F6-185D859C07BF}" type="doc">
      <dgm:prSet loTypeId="urn:microsoft.com/office/officeart/2005/8/layout/vList2" loCatId="list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F1A1FA5F-9D78-4E6A-93CD-0122A9035E08}">
      <dgm:prSet/>
      <dgm:spPr/>
      <dgm:t>
        <a:bodyPr/>
        <a:lstStyle/>
        <a:p>
          <a:r>
            <a:rPr lang="en-US"/>
            <a:t>Lead</a:t>
          </a:r>
        </a:p>
      </dgm:t>
    </dgm:pt>
    <dgm:pt modelId="{81C85FFC-50A4-4BC7-9FF9-76339F8DE5CD}" type="parTrans" cxnId="{641C3F49-61A8-4BDF-8541-33D3C3540DFE}">
      <dgm:prSet/>
      <dgm:spPr/>
      <dgm:t>
        <a:bodyPr/>
        <a:lstStyle/>
        <a:p>
          <a:endParaRPr lang="en-US"/>
        </a:p>
      </dgm:t>
    </dgm:pt>
    <dgm:pt modelId="{6220CB09-CC4E-4C58-9E03-D7515030CFD8}" type="sibTrans" cxnId="{641C3F49-61A8-4BDF-8541-33D3C3540DFE}">
      <dgm:prSet/>
      <dgm:spPr/>
      <dgm:t>
        <a:bodyPr/>
        <a:lstStyle/>
        <a:p>
          <a:endParaRPr lang="en-US"/>
        </a:p>
      </dgm:t>
    </dgm:pt>
    <dgm:pt modelId="{0FD49B0A-2135-477A-9413-FF89142D3AE7}">
      <dgm:prSet/>
      <dgm:spPr/>
      <dgm:t>
        <a:bodyPr/>
        <a:lstStyle/>
        <a:p>
          <a:r>
            <a:rPr lang="en-US"/>
            <a:t>Qualificado</a:t>
          </a:r>
        </a:p>
      </dgm:t>
    </dgm:pt>
    <dgm:pt modelId="{00825C92-1274-4ACD-A2DF-49F8FCBE62BE}" type="parTrans" cxnId="{8A43F273-ACA8-4BB7-B019-3C09A43EB5F3}">
      <dgm:prSet/>
      <dgm:spPr/>
      <dgm:t>
        <a:bodyPr/>
        <a:lstStyle/>
        <a:p>
          <a:endParaRPr lang="en-US"/>
        </a:p>
      </dgm:t>
    </dgm:pt>
    <dgm:pt modelId="{50C75524-EF3F-4F78-9D8E-8AA6963E938C}" type="sibTrans" cxnId="{8A43F273-ACA8-4BB7-B019-3C09A43EB5F3}">
      <dgm:prSet/>
      <dgm:spPr/>
      <dgm:t>
        <a:bodyPr/>
        <a:lstStyle/>
        <a:p>
          <a:endParaRPr lang="en-US"/>
        </a:p>
      </dgm:t>
    </dgm:pt>
    <dgm:pt modelId="{310D19BB-3521-4B75-AFF6-50878588FD67}">
      <dgm:prSet/>
      <dgm:spPr/>
      <dgm:t>
        <a:bodyPr/>
        <a:lstStyle/>
        <a:p>
          <a:r>
            <a:rPr lang="en-US"/>
            <a:t>Proposta</a:t>
          </a:r>
        </a:p>
      </dgm:t>
    </dgm:pt>
    <dgm:pt modelId="{8AB598FB-9947-4D8B-8083-1FED1113C3A2}" type="parTrans" cxnId="{57FB8C62-CB7F-4759-9AD6-E5D0D74B7423}">
      <dgm:prSet/>
      <dgm:spPr/>
      <dgm:t>
        <a:bodyPr/>
        <a:lstStyle/>
        <a:p>
          <a:endParaRPr lang="en-US"/>
        </a:p>
      </dgm:t>
    </dgm:pt>
    <dgm:pt modelId="{F6E7E8C2-0501-4960-9754-D55DDBC4A567}" type="sibTrans" cxnId="{57FB8C62-CB7F-4759-9AD6-E5D0D74B7423}">
      <dgm:prSet/>
      <dgm:spPr/>
      <dgm:t>
        <a:bodyPr/>
        <a:lstStyle/>
        <a:p>
          <a:endParaRPr lang="en-US"/>
        </a:p>
      </dgm:t>
    </dgm:pt>
    <dgm:pt modelId="{B27D1BB5-CF97-47E0-BD31-3DE3E77F0A3C}">
      <dgm:prSet/>
      <dgm:spPr/>
      <dgm:t>
        <a:bodyPr/>
        <a:lstStyle/>
        <a:p>
          <a:r>
            <a:rPr lang="en-US"/>
            <a:t>Negociação</a:t>
          </a:r>
        </a:p>
      </dgm:t>
    </dgm:pt>
    <dgm:pt modelId="{49DE0B3E-111B-41B6-AF90-EB0098D3789E}" type="parTrans" cxnId="{16C39970-0DA0-42B4-AD34-A6026653A446}">
      <dgm:prSet/>
      <dgm:spPr/>
      <dgm:t>
        <a:bodyPr/>
        <a:lstStyle/>
        <a:p>
          <a:endParaRPr lang="en-US"/>
        </a:p>
      </dgm:t>
    </dgm:pt>
    <dgm:pt modelId="{8678A6E0-2481-4204-9D9C-C3ACB8F4EE16}" type="sibTrans" cxnId="{16C39970-0DA0-42B4-AD34-A6026653A446}">
      <dgm:prSet/>
      <dgm:spPr/>
      <dgm:t>
        <a:bodyPr/>
        <a:lstStyle/>
        <a:p>
          <a:endParaRPr lang="en-US"/>
        </a:p>
      </dgm:t>
    </dgm:pt>
    <dgm:pt modelId="{CEFFBF5B-9F51-4A88-B311-B067D6DF3321}">
      <dgm:prSet/>
      <dgm:spPr/>
      <dgm:t>
        <a:bodyPr/>
        <a:lstStyle/>
        <a:p>
          <a:r>
            <a:rPr lang="en-US"/>
            <a:t>Fechado</a:t>
          </a:r>
        </a:p>
      </dgm:t>
    </dgm:pt>
    <dgm:pt modelId="{59CD3F40-E000-4927-8A3F-FD194EC3C815}" type="parTrans" cxnId="{0459F210-4F34-44EF-BF5F-37889E6DB615}">
      <dgm:prSet/>
      <dgm:spPr/>
      <dgm:t>
        <a:bodyPr/>
        <a:lstStyle/>
        <a:p>
          <a:endParaRPr lang="en-US"/>
        </a:p>
      </dgm:t>
    </dgm:pt>
    <dgm:pt modelId="{1DD5BE86-C5E3-42AF-8783-913559D0C114}" type="sibTrans" cxnId="{0459F210-4F34-44EF-BF5F-37889E6DB615}">
      <dgm:prSet/>
      <dgm:spPr/>
      <dgm:t>
        <a:bodyPr/>
        <a:lstStyle/>
        <a:p>
          <a:endParaRPr lang="en-US"/>
        </a:p>
      </dgm:t>
    </dgm:pt>
    <dgm:pt modelId="{4E046914-2CA8-4557-A009-AF78D6E12EE8}" type="pres">
      <dgm:prSet presAssocID="{C5DAB258-481B-43C9-82F6-185D859C07BF}" presName="linear" presStyleCnt="0">
        <dgm:presLayoutVars>
          <dgm:animLvl val="lvl"/>
          <dgm:resizeHandles val="exact"/>
        </dgm:presLayoutVars>
      </dgm:prSet>
      <dgm:spPr/>
    </dgm:pt>
    <dgm:pt modelId="{EE06F0AD-6CF1-4DC3-8034-88A16309036B}" type="pres">
      <dgm:prSet presAssocID="{F1A1FA5F-9D78-4E6A-93CD-0122A9035E08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F52D197B-C197-4E98-A4D1-8EBD0CE01EE4}" type="pres">
      <dgm:prSet presAssocID="{6220CB09-CC4E-4C58-9E03-D7515030CFD8}" presName="spacer" presStyleCnt="0"/>
      <dgm:spPr/>
    </dgm:pt>
    <dgm:pt modelId="{AF01BD9D-16F6-4995-89E9-72858FACA4C5}" type="pres">
      <dgm:prSet presAssocID="{0FD49B0A-2135-477A-9413-FF89142D3AE7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3A12CA23-6424-41DF-89AE-03FD147C18DF}" type="pres">
      <dgm:prSet presAssocID="{50C75524-EF3F-4F78-9D8E-8AA6963E938C}" presName="spacer" presStyleCnt="0"/>
      <dgm:spPr/>
    </dgm:pt>
    <dgm:pt modelId="{A312A12E-480E-4A98-A590-4039566AA154}" type="pres">
      <dgm:prSet presAssocID="{310D19BB-3521-4B75-AFF6-50878588FD67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59EE99F1-0142-42F8-B834-509C4EF822D2}" type="pres">
      <dgm:prSet presAssocID="{F6E7E8C2-0501-4960-9754-D55DDBC4A567}" presName="spacer" presStyleCnt="0"/>
      <dgm:spPr/>
    </dgm:pt>
    <dgm:pt modelId="{1E1AFD7E-8822-4A69-8DD5-0CD36E45CCDD}" type="pres">
      <dgm:prSet presAssocID="{B27D1BB5-CF97-47E0-BD31-3DE3E77F0A3C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3C757F4C-F123-4614-AF6A-07914C00F00B}" type="pres">
      <dgm:prSet presAssocID="{8678A6E0-2481-4204-9D9C-C3ACB8F4EE16}" presName="spacer" presStyleCnt="0"/>
      <dgm:spPr/>
    </dgm:pt>
    <dgm:pt modelId="{BB5B3ACA-EBEF-4B79-914E-905E2492BDAD}" type="pres">
      <dgm:prSet presAssocID="{CEFFBF5B-9F51-4A88-B311-B067D6DF3321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0459F210-4F34-44EF-BF5F-37889E6DB615}" srcId="{C5DAB258-481B-43C9-82F6-185D859C07BF}" destId="{CEFFBF5B-9F51-4A88-B311-B067D6DF3321}" srcOrd="4" destOrd="0" parTransId="{59CD3F40-E000-4927-8A3F-FD194EC3C815}" sibTransId="{1DD5BE86-C5E3-42AF-8783-913559D0C114}"/>
    <dgm:cxn modelId="{57FB8C62-CB7F-4759-9AD6-E5D0D74B7423}" srcId="{C5DAB258-481B-43C9-82F6-185D859C07BF}" destId="{310D19BB-3521-4B75-AFF6-50878588FD67}" srcOrd="2" destOrd="0" parTransId="{8AB598FB-9947-4D8B-8083-1FED1113C3A2}" sibTransId="{F6E7E8C2-0501-4960-9754-D55DDBC4A567}"/>
    <dgm:cxn modelId="{FFF90366-2963-4AA1-9DE7-A13A95D4CBD8}" type="presOf" srcId="{310D19BB-3521-4B75-AFF6-50878588FD67}" destId="{A312A12E-480E-4A98-A590-4039566AA154}" srcOrd="0" destOrd="0" presId="urn:microsoft.com/office/officeart/2005/8/layout/vList2"/>
    <dgm:cxn modelId="{641C3F49-61A8-4BDF-8541-33D3C3540DFE}" srcId="{C5DAB258-481B-43C9-82F6-185D859C07BF}" destId="{F1A1FA5F-9D78-4E6A-93CD-0122A9035E08}" srcOrd="0" destOrd="0" parTransId="{81C85FFC-50A4-4BC7-9FF9-76339F8DE5CD}" sibTransId="{6220CB09-CC4E-4C58-9E03-D7515030CFD8}"/>
    <dgm:cxn modelId="{86FC414F-E046-46B4-8A35-BF1A86126E67}" type="presOf" srcId="{F1A1FA5F-9D78-4E6A-93CD-0122A9035E08}" destId="{EE06F0AD-6CF1-4DC3-8034-88A16309036B}" srcOrd="0" destOrd="0" presId="urn:microsoft.com/office/officeart/2005/8/layout/vList2"/>
    <dgm:cxn modelId="{16C39970-0DA0-42B4-AD34-A6026653A446}" srcId="{C5DAB258-481B-43C9-82F6-185D859C07BF}" destId="{B27D1BB5-CF97-47E0-BD31-3DE3E77F0A3C}" srcOrd="3" destOrd="0" parTransId="{49DE0B3E-111B-41B6-AF90-EB0098D3789E}" sibTransId="{8678A6E0-2481-4204-9D9C-C3ACB8F4EE16}"/>
    <dgm:cxn modelId="{8A43F273-ACA8-4BB7-B019-3C09A43EB5F3}" srcId="{C5DAB258-481B-43C9-82F6-185D859C07BF}" destId="{0FD49B0A-2135-477A-9413-FF89142D3AE7}" srcOrd="1" destOrd="0" parTransId="{00825C92-1274-4ACD-A2DF-49F8FCBE62BE}" sibTransId="{50C75524-EF3F-4F78-9D8E-8AA6963E938C}"/>
    <dgm:cxn modelId="{6B800D8A-935C-4F1F-9661-8B4EF85382F8}" type="presOf" srcId="{CEFFBF5B-9F51-4A88-B311-B067D6DF3321}" destId="{BB5B3ACA-EBEF-4B79-914E-905E2492BDAD}" srcOrd="0" destOrd="0" presId="urn:microsoft.com/office/officeart/2005/8/layout/vList2"/>
    <dgm:cxn modelId="{6083C6BC-2059-444B-9F53-57DF6B2D5BE6}" type="presOf" srcId="{C5DAB258-481B-43C9-82F6-185D859C07BF}" destId="{4E046914-2CA8-4557-A009-AF78D6E12EE8}" srcOrd="0" destOrd="0" presId="urn:microsoft.com/office/officeart/2005/8/layout/vList2"/>
    <dgm:cxn modelId="{918151CA-7EA5-40F6-8463-576AA0A57F4B}" type="presOf" srcId="{B27D1BB5-CF97-47E0-BD31-3DE3E77F0A3C}" destId="{1E1AFD7E-8822-4A69-8DD5-0CD36E45CCDD}" srcOrd="0" destOrd="0" presId="urn:microsoft.com/office/officeart/2005/8/layout/vList2"/>
    <dgm:cxn modelId="{9B8CA9CF-4CEA-47D7-8E8C-6ECCB51FE7C5}" type="presOf" srcId="{0FD49B0A-2135-477A-9413-FF89142D3AE7}" destId="{AF01BD9D-16F6-4995-89E9-72858FACA4C5}" srcOrd="0" destOrd="0" presId="urn:microsoft.com/office/officeart/2005/8/layout/vList2"/>
    <dgm:cxn modelId="{C7473937-CCA3-460B-916F-1D1BAF22EF12}" type="presParOf" srcId="{4E046914-2CA8-4557-A009-AF78D6E12EE8}" destId="{EE06F0AD-6CF1-4DC3-8034-88A16309036B}" srcOrd="0" destOrd="0" presId="urn:microsoft.com/office/officeart/2005/8/layout/vList2"/>
    <dgm:cxn modelId="{AEF13D2A-AE61-497E-B249-D40D6EA801AD}" type="presParOf" srcId="{4E046914-2CA8-4557-A009-AF78D6E12EE8}" destId="{F52D197B-C197-4E98-A4D1-8EBD0CE01EE4}" srcOrd="1" destOrd="0" presId="urn:microsoft.com/office/officeart/2005/8/layout/vList2"/>
    <dgm:cxn modelId="{7167DC43-AECC-483C-9115-6729CBB7E253}" type="presParOf" srcId="{4E046914-2CA8-4557-A009-AF78D6E12EE8}" destId="{AF01BD9D-16F6-4995-89E9-72858FACA4C5}" srcOrd="2" destOrd="0" presId="urn:microsoft.com/office/officeart/2005/8/layout/vList2"/>
    <dgm:cxn modelId="{38D07341-97E6-40E4-9BCC-15DBF62C86F0}" type="presParOf" srcId="{4E046914-2CA8-4557-A009-AF78D6E12EE8}" destId="{3A12CA23-6424-41DF-89AE-03FD147C18DF}" srcOrd="3" destOrd="0" presId="urn:microsoft.com/office/officeart/2005/8/layout/vList2"/>
    <dgm:cxn modelId="{4253E1FD-C38E-4DAE-9E9E-BFF63F116FD4}" type="presParOf" srcId="{4E046914-2CA8-4557-A009-AF78D6E12EE8}" destId="{A312A12E-480E-4A98-A590-4039566AA154}" srcOrd="4" destOrd="0" presId="urn:microsoft.com/office/officeart/2005/8/layout/vList2"/>
    <dgm:cxn modelId="{DB47A5C0-2DBE-4049-B91B-8EC0D54AEE6C}" type="presParOf" srcId="{4E046914-2CA8-4557-A009-AF78D6E12EE8}" destId="{59EE99F1-0142-42F8-B834-509C4EF822D2}" srcOrd="5" destOrd="0" presId="urn:microsoft.com/office/officeart/2005/8/layout/vList2"/>
    <dgm:cxn modelId="{F02909F6-8E42-48AB-ADCB-0DBD1050F786}" type="presParOf" srcId="{4E046914-2CA8-4557-A009-AF78D6E12EE8}" destId="{1E1AFD7E-8822-4A69-8DD5-0CD36E45CCDD}" srcOrd="6" destOrd="0" presId="urn:microsoft.com/office/officeart/2005/8/layout/vList2"/>
    <dgm:cxn modelId="{C3D19A3C-D622-4263-8D96-48422A68D147}" type="presParOf" srcId="{4E046914-2CA8-4557-A009-AF78D6E12EE8}" destId="{3C757F4C-F123-4614-AF6A-07914C00F00B}" srcOrd="7" destOrd="0" presId="urn:microsoft.com/office/officeart/2005/8/layout/vList2"/>
    <dgm:cxn modelId="{AA548082-6991-45A4-B1EC-CEC9CAF4EA1F}" type="presParOf" srcId="{4E046914-2CA8-4557-A009-AF78D6E12EE8}" destId="{BB5B3ACA-EBEF-4B79-914E-905E2492BDAD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82CDE3B-0665-44A8-9A8D-36E277E3DF94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82100F27-56CB-4041-8F58-D86209967712}">
      <dgm:prSet/>
      <dgm:spPr/>
      <dgm:t>
        <a:bodyPr/>
        <a:lstStyle/>
        <a:p>
          <a:pPr>
            <a:defRPr cap="all"/>
          </a:pPr>
          <a:r>
            <a:rPr lang="en-US"/>
            <a:t>Registro de cada oportunidade de venda</a:t>
          </a:r>
        </a:p>
      </dgm:t>
    </dgm:pt>
    <dgm:pt modelId="{35EB2C18-42EA-499B-A552-A13D11666370}" type="parTrans" cxnId="{05BF499E-CF4D-427C-8A24-DDCB069750DD}">
      <dgm:prSet/>
      <dgm:spPr/>
      <dgm:t>
        <a:bodyPr/>
        <a:lstStyle/>
        <a:p>
          <a:endParaRPr lang="en-US"/>
        </a:p>
      </dgm:t>
    </dgm:pt>
    <dgm:pt modelId="{48980889-DE60-436B-9C02-F3A9C325FB1F}" type="sibTrans" cxnId="{05BF499E-CF4D-427C-8A24-DDCB069750DD}">
      <dgm:prSet/>
      <dgm:spPr/>
      <dgm:t>
        <a:bodyPr/>
        <a:lstStyle/>
        <a:p>
          <a:endParaRPr lang="en-US"/>
        </a:p>
      </dgm:t>
    </dgm:pt>
    <dgm:pt modelId="{CB3D7266-1FCA-4D61-9BB9-145F81619B15}">
      <dgm:prSet/>
      <dgm:spPr/>
      <dgm:t>
        <a:bodyPr/>
        <a:lstStyle/>
        <a:p>
          <a:pPr>
            <a:defRPr cap="all"/>
          </a:pPr>
          <a:r>
            <a:rPr lang="en-US"/>
            <a:t>Valor da oportunidade</a:t>
          </a:r>
        </a:p>
      </dgm:t>
    </dgm:pt>
    <dgm:pt modelId="{F3FE4B6B-C4C7-4BF0-BBDA-0F546D4466BB}" type="parTrans" cxnId="{3010AC51-7B70-4608-AAD7-B7404857C900}">
      <dgm:prSet/>
      <dgm:spPr/>
      <dgm:t>
        <a:bodyPr/>
        <a:lstStyle/>
        <a:p>
          <a:endParaRPr lang="en-US"/>
        </a:p>
      </dgm:t>
    </dgm:pt>
    <dgm:pt modelId="{09F9AEE4-E5AA-4086-93F9-3088017CA7E2}" type="sibTrans" cxnId="{3010AC51-7B70-4608-AAD7-B7404857C900}">
      <dgm:prSet/>
      <dgm:spPr/>
      <dgm:t>
        <a:bodyPr/>
        <a:lstStyle/>
        <a:p>
          <a:endParaRPr lang="en-US"/>
        </a:p>
      </dgm:t>
    </dgm:pt>
    <dgm:pt modelId="{3A69CDAE-C4ED-4E81-A66E-2E1375920185}">
      <dgm:prSet/>
      <dgm:spPr/>
      <dgm:t>
        <a:bodyPr/>
        <a:lstStyle/>
        <a:p>
          <a:pPr>
            <a:defRPr cap="all"/>
          </a:pPr>
          <a:r>
            <a:rPr lang="en-US"/>
            <a:t>Probabilidade de fechamento</a:t>
          </a:r>
        </a:p>
      </dgm:t>
    </dgm:pt>
    <dgm:pt modelId="{7FEF741C-42FB-4BDA-8F6F-7BC5AD433515}" type="parTrans" cxnId="{9E4D447D-8D54-46AD-ABCF-A8407A6AEBAD}">
      <dgm:prSet/>
      <dgm:spPr/>
      <dgm:t>
        <a:bodyPr/>
        <a:lstStyle/>
        <a:p>
          <a:endParaRPr lang="en-US"/>
        </a:p>
      </dgm:t>
    </dgm:pt>
    <dgm:pt modelId="{55E2AF63-0CBF-445A-ACCE-94AB77E5FEE7}" type="sibTrans" cxnId="{9E4D447D-8D54-46AD-ABCF-A8407A6AEBAD}">
      <dgm:prSet/>
      <dgm:spPr/>
      <dgm:t>
        <a:bodyPr/>
        <a:lstStyle/>
        <a:p>
          <a:endParaRPr lang="en-US"/>
        </a:p>
      </dgm:t>
    </dgm:pt>
    <dgm:pt modelId="{566D6A04-E113-4991-A738-A3F3361612C6}">
      <dgm:prSet/>
      <dgm:spPr/>
      <dgm:t>
        <a:bodyPr/>
        <a:lstStyle/>
        <a:p>
          <a:pPr>
            <a:defRPr cap="all"/>
          </a:pPr>
          <a:r>
            <a:rPr lang="en-US"/>
            <a:t>Datas para análises temporais</a:t>
          </a:r>
        </a:p>
      </dgm:t>
    </dgm:pt>
    <dgm:pt modelId="{41CB88C7-6B22-4A17-AA11-8DDDF3AE2838}" type="parTrans" cxnId="{C309D8E1-A149-4E46-8FAC-E8997E7E53A2}">
      <dgm:prSet/>
      <dgm:spPr/>
      <dgm:t>
        <a:bodyPr/>
        <a:lstStyle/>
        <a:p>
          <a:endParaRPr lang="en-US"/>
        </a:p>
      </dgm:t>
    </dgm:pt>
    <dgm:pt modelId="{817876FB-24D8-4233-A16E-A8FC70861BF0}" type="sibTrans" cxnId="{C309D8E1-A149-4E46-8FAC-E8997E7E53A2}">
      <dgm:prSet/>
      <dgm:spPr/>
      <dgm:t>
        <a:bodyPr/>
        <a:lstStyle/>
        <a:p>
          <a:endParaRPr lang="en-US"/>
        </a:p>
      </dgm:t>
    </dgm:pt>
    <dgm:pt modelId="{90DB4F71-C5E0-4D49-93DF-9C427ED81773}">
      <dgm:prSet/>
      <dgm:spPr/>
      <dgm:t>
        <a:bodyPr/>
        <a:lstStyle/>
        <a:p>
          <a:pPr>
            <a:defRPr cap="all"/>
          </a:pPr>
          <a:r>
            <a:rPr lang="en-US"/>
            <a:t>Base com 500 registros</a:t>
          </a:r>
        </a:p>
      </dgm:t>
    </dgm:pt>
    <dgm:pt modelId="{62B0AE56-C1F5-4FC8-AB35-E4497BF0D6F8}" type="parTrans" cxnId="{700F9F72-D376-477A-B9FD-85B36814ED7D}">
      <dgm:prSet/>
      <dgm:spPr/>
      <dgm:t>
        <a:bodyPr/>
        <a:lstStyle/>
        <a:p>
          <a:endParaRPr lang="en-US"/>
        </a:p>
      </dgm:t>
    </dgm:pt>
    <dgm:pt modelId="{5EBF4039-B971-433A-B6ED-C1A2ACD21F0E}" type="sibTrans" cxnId="{700F9F72-D376-477A-B9FD-85B36814ED7D}">
      <dgm:prSet/>
      <dgm:spPr/>
      <dgm:t>
        <a:bodyPr/>
        <a:lstStyle/>
        <a:p>
          <a:endParaRPr lang="en-US"/>
        </a:p>
      </dgm:t>
    </dgm:pt>
    <dgm:pt modelId="{24D32966-11E7-4838-A020-1DCE19C322BF}" type="pres">
      <dgm:prSet presAssocID="{082CDE3B-0665-44A8-9A8D-36E277E3DF94}" presName="root" presStyleCnt="0">
        <dgm:presLayoutVars>
          <dgm:dir/>
          <dgm:resizeHandles val="exact"/>
        </dgm:presLayoutVars>
      </dgm:prSet>
      <dgm:spPr/>
    </dgm:pt>
    <dgm:pt modelId="{CC5B72FE-E9AA-4BD6-B42B-76D87A1DBB5D}" type="pres">
      <dgm:prSet presAssocID="{82100F27-56CB-4041-8F58-D86209967712}" presName="compNode" presStyleCnt="0"/>
      <dgm:spPr/>
    </dgm:pt>
    <dgm:pt modelId="{1FB17299-E361-4115-9FB8-77E0970C53F7}" type="pres">
      <dgm:prSet presAssocID="{82100F27-56CB-4041-8F58-D86209967712}" presName="iconBgRect" presStyleLbl="bgShp" presStyleIdx="0" presStyleCnt="5"/>
      <dgm:spPr/>
    </dgm:pt>
    <dgm:pt modelId="{5E3867F0-BA6D-4190-ABA1-A23444BEF963}" type="pres">
      <dgm:prSet presAssocID="{82100F27-56CB-4041-8F58-D86209967712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perto de mão"/>
        </a:ext>
      </dgm:extLst>
    </dgm:pt>
    <dgm:pt modelId="{0790512F-0D82-46D4-A789-535A60C90EE4}" type="pres">
      <dgm:prSet presAssocID="{82100F27-56CB-4041-8F58-D86209967712}" presName="spaceRect" presStyleCnt="0"/>
      <dgm:spPr/>
    </dgm:pt>
    <dgm:pt modelId="{09F6A8C1-5818-4EDC-8C72-DF5965230FDE}" type="pres">
      <dgm:prSet presAssocID="{82100F27-56CB-4041-8F58-D86209967712}" presName="textRect" presStyleLbl="revTx" presStyleIdx="0" presStyleCnt="5">
        <dgm:presLayoutVars>
          <dgm:chMax val="1"/>
          <dgm:chPref val="1"/>
        </dgm:presLayoutVars>
      </dgm:prSet>
      <dgm:spPr/>
    </dgm:pt>
    <dgm:pt modelId="{390C744B-B4D0-40EB-80CC-E426D9D178CB}" type="pres">
      <dgm:prSet presAssocID="{48980889-DE60-436B-9C02-F3A9C325FB1F}" presName="sibTrans" presStyleCnt="0"/>
      <dgm:spPr/>
    </dgm:pt>
    <dgm:pt modelId="{A69E70F5-5DF8-4720-97A1-6589BDC4D968}" type="pres">
      <dgm:prSet presAssocID="{CB3D7266-1FCA-4D61-9BB9-145F81619B15}" presName="compNode" presStyleCnt="0"/>
      <dgm:spPr/>
    </dgm:pt>
    <dgm:pt modelId="{54636939-8520-45CC-8A2A-5E7233624932}" type="pres">
      <dgm:prSet presAssocID="{CB3D7266-1FCA-4D61-9BB9-145F81619B15}" presName="iconBgRect" presStyleLbl="bgShp" presStyleIdx="1" presStyleCnt="5"/>
      <dgm:spPr/>
    </dgm:pt>
    <dgm:pt modelId="{E23760BC-57A3-499B-9C1A-EB7766FA3B05}" type="pres">
      <dgm:prSet presAssocID="{CB3D7266-1FCA-4D61-9BB9-145F81619B15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pward trend"/>
        </a:ext>
      </dgm:extLst>
    </dgm:pt>
    <dgm:pt modelId="{A2C4870F-B715-4A1F-AFD4-DF1595A8E2CE}" type="pres">
      <dgm:prSet presAssocID="{CB3D7266-1FCA-4D61-9BB9-145F81619B15}" presName="spaceRect" presStyleCnt="0"/>
      <dgm:spPr/>
    </dgm:pt>
    <dgm:pt modelId="{13A23952-17EB-461A-B3FC-739E606963A9}" type="pres">
      <dgm:prSet presAssocID="{CB3D7266-1FCA-4D61-9BB9-145F81619B15}" presName="textRect" presStyleLbl="revTx" presStyleIdx="1" presStyleCnt="5">
        <dgm:presLayoutVars>
          <dgm:chMax val="1"/>
          <dgm:chPref val="1"/>
        </dgm:presLayoutVars>
      </dgm:prSet>
      <dgm:spPr/>
    </dgm:pt>
    <dgm:pt modelId="{E6E8BC8A-7DEC-49DB-9DED-2AEA89D05131}" type="pres">
      <dgm:prSet presAssocID="{09F9AEE4-E5AA-4086-93F9-3088017CA7E2}" presName="sibTrans" presStyleCnt="0"/>
      <dgm:spPr/>
    </dgm:pt>
    <dgm:pt modelId="{E7D721EF-745B-461E-B35A-EED049F5C1EB}" type="pres">
      <dgm:prSet presAssocID="{3A69CDAE-C4ED-4E81-A66E-2E1375920185}" presName="compNode" presStyleCnt="0"/>
      <dgm:spPr/>
    </dgm:pt>
    <dgm:pt modelId="{F1E887CD-838A-469D-B467-3287EE11A56B}" type="pres">
      <dgm:prSet presAssocID="{3A69CDAE-C4ED-4E81-A66E-2E1375920185}" presName="iconBgRect" presStyleLbl="bgShp" presStyleIdx="2" presStyleCnt="5"/>
      <dgm:spPr/>
    </dgm:pt>
    <dgm:pt modelId="{DEDDA467-3815-42A4-86D0-3EB4ACE66514}" type="pres">
      <dgm:prSet presAssocID="{3A69CDAE-C4ED-4E81-A66E-2E1375920185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loqueio"/>
        </a:ext>
      </dgm:extLst>
    </dgm:pt>
    <dgm:pt modelId="{EDC82D31-2581-4F05-96BA-DF7AE9FAEFFF}" type="pres">
      <dgm:prSet presAssocID="{3A69CDAE-C4ED-4E81-A66E-2E1375920185}" presName="spaceRect" presStyleCnt="0"/>
      <dgm:spPr/>
    </dgm:pt>
    <dgm:pt modelId="{F52D9FC7-573F-4BCD-9BC3-94160B43E189}" type="pres">
      <dgm:prSet presAssocID="{3A69CDAE-C4ED-4E81-A66E-2E1375920185}" presName="textRect" presStyleLbl="revTx" presStyleIdx="2" presStyleCnt="5">
        <dgm:presLayoutVars>
          <dgm:chMax val="1"/>
          <dgm:chPref val="1"/>
        </dgm:presLayoutVars>
      </dgm:prSet>
      <dgm:spPr/>
    </dgm:pt>
    <dgm:pt modelId="{27D5283B-1E92-46F6-883E-A0998CE0F7C6}" type="pres">
      <dgm:prSet presAssocID="{55E2AF63-0CBF-445A-ACCE-94AB77E5FEE7}" presName="sibTrans" presStyleCnt="0"/>
      <dgm:spPr/>
    </dgm:pt>
    <dgm:pt modelId="{8515885B-F0D7-4B27-B3A8-07D4AFE6F88F}" type="pres">
      <dgm:prSet presAssocID="{566D6A04-E113-4991-A738-A3F3361612C6}" presName="compNode" presStyleCnt="0"/>
      <dgm:spPr/>
    </dgm:pt>
    <dgm:pt modelId="{C935650F-0137-499E-B336-FC92990EC665}" type="pres">
      <dgm:prSet presAssocID="{566D6A04-E113-4991-A738-A3F3361612C6}" presName="iconBgRect" presStyleLbl="bgShp" presStyleIdx="3" presStyleCnt="5"/>
      <dgm:spPr/>
    </dgm:pt>
    <dgm:pt modelId="{529309AC-9294-4B87-8CD5-A884A00C7307}" type="pres">
      <dgm:prSet presAssocID="{566D6A04-E113-4991-A738-A3F3361612C6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1817D021-559C-4662-B915-C3696171D462}" type="pres">
      <dgm:prSet presAssocID="{566D6A04-E113-4991-A738-A3F3361612C6}" presName="spaceRect" presStyleCnt="0"/>
      <dgm:spPr/>
    </dgm:pt>
    <dgm:pt modelId="{34ABDB28-F1A0-4FC8-9397-BEA856DCDDF2}" type="pres">
      <dgm:prSet presAssocID="{566D6A04-E113-4991-A738-A3F3361612C6}" presName="textRect" presStyleLbl="revTx" presStyleIdx="3" presStyleCnt="5">
        <dgm:presLayoutVars>
          <dgm:chMax val="1"/>
          <dgm:chPref val="1"/>
        </dgm:presLayoutVars>
      </dgm:prSet>
      <dgm:spPr/>
    </dgm:pt>
    <dgm:pt modelId="{93503E55-F78A-4AA0-9E55-924018749EF9}" type="pres">
      <dgm:prSet presAssocID="{817876FB-24D8-4233-A16E-A8FC70861BF0}" presName="sibTrans" presStyleCnt="0"/>
      <dgm:spPr/>
    </dgm:pt>
    <dgm:pt modelId="{657ABAC7-8252-44D0-9D40-027374E4D70F}" type="pres">
      <dgm:prSet presAssocID="{90DB4F71-C5E0-4D49-93DF-9C427ED81773}" presName="compNode" presStyleCnt="0"/>
      <dgm:spPr/>
    </dgm:pt>
    <dgm:pt modelId="{9E44C06E-0B59-435A-9535-CD47FD58594F}" type="pres">
      <dgm:prSet presAssocID="{90DB4F71-C5E0-4D49-93DF-9C427ED81773}" presName="iconBgRect" presStyleLbl="bgShp" presStyleIdx="4" presStyleCnt="5"/>
      <dgm:spPr/>
    </dgm:pt>
    <dgm:pt modelId="{7550895A-A3CF-4767-8380-331890A98F48}" type="pres">
      <dgm:prSet presAssocID="{90DB4F71-C5E0-4D49-93DF-9C427ED81773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o"/>
        </a:ext>
      </dgm:extLst>
    </dgm:pt>
    <dgm:pt modelId="{6CC653E6-9ECF-484F-8E79-AA16C10087F5}" type="pres">
      <dgm:prSet presAssocID="{90DB4F71-C5E0-4D49-93DF-9C427ED81773}" presName="spaceRect" presStyleCnt="0"/>
      <dgm:spPr/>
    </dgm:pt>
    <dgm:pt modelId="{ACFEFD62-7AEE-4A78-9A9A-9748491BA9B0}" type="pres">
      <dgm:prSet presAssocID="{90DB4F71-C5E0-4D49-93DF-9C427ED81773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B295F939-16EA-445D-B2ED-F82C5B57B089}" type="presOf" srcId="{566D6A04-E113-4991-A738-A3F3361612C6}" destId="{34ABDB28-F1A0-4FC8-9397-BEA856DCDDF2}" srcOrd="0" destOrd="0" presId="urn:microsoft.com/office/officeart/2018/5/layout/IconCircleLabelList"/>
    <dgm:cxn modelId="{EDC86950-2B1A-4EE8-B9DB-8E1A59892948}" type="presOf" srcId="{82100F27-56CB-4041-8F58-D86209967712}" destId="{09F6A8C1-5818-4EDC-8C72-DF5965230FDE}" srcOrd="0" destOrd="0" presId="urn:microsoft.com/office/officeart/2018/5/layout/IconCircleLabelList"/>
    <dgm:cxn modelId="{3010AC51-7B70-4608-AAD7-B7404857C900}" srcId="{082CDE3B-0665-44A8-9A8D-36E277E3DF94}" destId="{CB3D7266-1FCA-4D61-9BB9-145F81619B15}" srcOrd="1" destOrd="0" parTransId="{F3FE4B6B-C4C7-4BF0-BBDA-0F546D4466BB}" sibTransId="{09F9AEE4-E5AA-4086-93F9-3088017CA7E2}"/>
    <dgm:cxn modelId="{700F9F72-D376-477A-B9FD-85B36814ED7D}" srcId="{082CDE3B-0665-44A8-9A8D-36E277E3DF94}" destId="{90DB4F71-C5E0-4D49-93DF-9C427ED81773}" srcOrd="4" destOrd="0" parTransId="{62B0AE56-C1F5-4FC8-AB35-E4497BF0D6F8}" sibTransId="{5EBF4039-B971-433A-B6ED-C1A2ACD21F0E}"/>
    <dgm:cxn modelId="{EC3A9F72-04C8-4513-A8E8-FE775B8476B6}" type="presOf" srcId="{CB3D7266-1FCA-4D61-9BB9-145F81619B15}" destId="{13A23952-17EB-461A-B3FC-739E606963A9}" srcOrd="0" destOrd="0" presId="urn:microsoft.com/office/officeart/2018/5/layout/IconCircleLabelList"/>
    <dgm:cxn modelId="{9E4D447D-8D54-46AD-ABCF-A8407A6AEBAD}" srcId="{082CDE3B-0665-44A8-9A8D-36E277E3DF94}" destId="{3A69CDAE-C4ED-4E81-A66E-2E1375920185}" srcOrd="2" destOrd="0" parTransId="{7FEF741C-42FB-4BDA-8F6F-7BC5AD433515}" sibTransId="{55E2AF63-0CBF-445A-ACCE-94AB77E5FEE7}"/>
    <dgm:cxn modelId="{81389491-1576-4035-B3A3-F429EC9DE655}" type="presOf" srcId="{3A69CDAE-C4ED-4E81-A66E-2E1375920185}" destId="{F52D9FC7-573F-4BCD-9BC3-94160B43E189}" srcOrd="0" destOrd="0" presId="urn:microsoft.com/office/officeart/2018/5/layout/IconCircleLabelList"/>
    <dgm:cxn modelId="{05BF499E-CF4D-427C-8A24-DDCB069750DD}" srcId="{082CDE3B-0665-44A8-9A8D-36E277E3DF94}" destId="{82100F27-56CB-4041-8F58-D86209967712}" srcOrd="0" destOrd="0" parTransId="{35EB2C18-42EA-499B-A552-A13D11666370}" sibTransId="{48980889-DE60-436B-9C02-F3A9C325FB1F}"/>
    <dgm:cxn modelId="{0CE55CA4-AB20-430D-AABA-390E69F60D48}" type="presOf" srcId="{082CDE3B-0665-44A8-9A8D-36E277E3DF94}" destId="{24D32966-11E7-4838-A020-1DCE19C322BF}" srcOrd="0" destOrd="0" presId="urn:microsoft.com/office/officeart/2018/5/layout/IconCircleLabelList"/>
    <dgm:cxn modelId="{C309D8E1-A149-4E46-8FAC-E8997E7E53A2}" srcId="{082CDE3B-0665-44A8-9A8D-36E277E3DF94}" destId="{566D6A04-E113-4991-A738-A3F3361612C6}" srcOrd="3" destOrd="0" parTransId="{41CB88C7-6B22-4A17-AA11-8DDDF3AE2838}" sibTransId="{817876FB-24D8-4233-A16E-A8FC70861BF0}"/>
    <dgm:cxn modelId="{B4C405FF-E232-4EB4-A712-9264A9F47776}" type="presOf" srcId="{90DB4F71-C5E0-4D49-93DF-9C427ED81773}" destId="{ACFEFD62-7AEE-4A78-9A9A-9748491BA9B0}" srcOrd="0" destOrd="0" presId="urn:microsoft.com/office/officeart/2018/5/layout/IconCircleLabelList"/>
    <dgm:cxn modelId="{2C35A781-7E61-4528-8B0F-B313FAC7F602}" type="presParOf" srcId="{24D32966-11E7-4838-A020-1DCE19C322BF}" destId="{CC5B72FE-E9AA-4BD6-B42B-76D87A1DBB5D}" srcOrd="0" destOrd="0" presId="urn:microsoft.com/office/officeart/2018/5/layout/IconCircleLabelList"/>
    <dgm:cxn modelId="{908F473E-6235-4934-A3A6-E724C76137CD}" type="presParOf" srcId="{CC5B72FE-E9AA-4BD6-B42B-76D87A1DBB5D}" destId="{1FB17299-E361-4115-9FB8-77E0970C53F7}" srcOrd="0" destOrd="0" presId="urn:microsoft.com/office/officeart/2018/5/layout/IconCircleLabelList"/>
    <dgm:cxn modelId="{9EEC56DB-988B-43C3-B29A-5D7F7ABB7F60}" type="presParOf" srcId="{CC5B72FE-E9AA-4BD6-B42B-76D87A1DBB5D}" destId="{5E3867F0-BA6D-4190-ABA1-A23444BEF963}" srcOrd="1" destOrd="0" presId="urn:microsoft.com/office/officeart/2018/5/layout/IconCircleLabelList"/>
    <dgm:cxn modelId="{0B20B8D1-3A39-4D0E-BDEF-15E6F09EAFA5}" type="presParOf" srcId="{CC5B72FE-E9AA-4BD6-B42B-76D87A1DBB5D}" destId="{0790512F-0D82-46D4-A789-535A60C90EE4}" srcOrd="2" destOrd="0" presId="urn:microsoft.com/office/officeart/2018/5/layout/IconCircleLabelList"/>
    <dgm:cxn modelId="{7CA26CB9-EDE0-4ABE-A2C6-A05EBD403E35}" type="presParOf" srcId="{CC5B72FE-E9AA-4BD6-B42B-76D87A1DBB5D}" destId="{09F6A8C1-5818-4EDC-8C72-DF5965230FDE}" srcOrd="3" destOrd="0" presId="urn:microsoft.com/office/officeart/2018/5/layout/IconCircleLabelList"/>
    <dgm:cxn modelId="{3225952F-76C8-4922-A0D7-4E0075510F5C}" type="presParOf" srcId="{24D32966-11E7-4838-A020-1DCE19C322BF}" destId="{390C744B-B4D0-40EB-80CC-E426D9D178CB}" srcOrd="1" destOrd="0" presId="urn:microsoft.com/office/officeart/2018/5/layout/IconCircleLabelList"/>
    <dgm:cxn modelId="{FDD18959-19C8-48B1-9BF9-F1BD6AF5BE35}" type="presParOf" srcId="{24D32966-11E7-4838-A020-1DCE19C322BF}" destId="{A69E70F5-5DF8-4720-97A1-6589BDC4D968}" srcOrd="2" destOrd="0" presId="urn:microsoft.com/office/officeart/2018/5/layout/IconCircleLabelList"/>
    <dgm:cxn modelId="{6C73B8BD-5BE2-41B5-BFD5-6ABB36FC1850}" type="presParOf" srcId="{A69E70F5-5DF8-4720-97A1-6589BDC4D968}" destId="{54636939-8520-45CC-8A2A-5E7233624932}" srcOrd="0" destOrd="0" presId="urn:microsoft.com/office/officeart/2018/5/layout/IconCircleLabelList"/>
    <dgm:cxn modelId="{9BD69EB4-5A6B-435F-8D72-17C0E340DDA2}" type="presParOf" srcId="{A69E70F5-5DF8-4720-97A1-6589BDC4D968}" destId="{E23760BC-57A3-499B-9C1A-EB7766FA3B05}" srcOrd="1" destOrd="0" presId="urn:microsoft.com/office/officeart/2018/5/layout/IconCircleLabelList"/>
    <dgm:cxn modelId="{B549C59C-0D6F-46D0-B17F-DCC0DAE2BFA1}" type="presParOf" srcId="{A69E70F5-5DF8-4720-97A1-6589BDC4D968}" destId="{A2C4870F-B715-4A1F-AFD4-DF1595A8E2CE}" srcOrd="2" destOrd="0" presId="urn:microsoft.com/office/officeart/2018/5/layout/IconCircleLabelList"/>
    <dgm:cxn modelId="{C102BA48-39EF-4BB7-A366-2F1B2A59E71A}" type="presParOf" srcId="{A69E70F5-5DF8-4720-97A1-6589BDC4D968}" destId="{13A23952-17EB-461A-B3FC-739E606963A9}" srcOrd="3" destOrd="0" presId="urn:microsoft.com/office/officeart/2018/5/layout/IconCircleLabelList"/>
    <dgm:cxn modelId="{F40795E6-0A35-43FC-9F04-0065D211C215}" type="presParOf" srcId="{24D32966-11E7-4838-A020-1DCE19C322BF}" destId="{E6E8BC8A-7DEC-49DB-9DED-2AEA89D05131}" srcOrd="3" destOrd="0" presId="urn:microsoft.com/office/officeart/2018/5/layout/IconCircleLabelList"/>
    <dgm:cxn modelId="{1F9F3011-8333-4BF6-AD32-609A0CB19E67}" type="presParOf" srcId="{24D32966-11E7-4838-A020-1DCE19C322BF}" destId="{E7D721EF-745B-461E-B35A-EED049F5C1EB}" srcOrd="4" destOrd="0" presId="urn:microsoft.com/office/officeart/2018/5/layout/IconCircleLabelList"/>
    <dgm:cxn modelId="{FA3AED66-F47E-4D47-A92B-8F308186997B}" type="presParOf" srcId="{E7D721EF-745B-461E-B35A-EED049F5C1EB}" destId="{F1E887CD-838A-469D-B467-3287EE11A56B}" srcOrd="0" destOrd="0" presId="urn:microsoft.com/office/officeart/2018/5/layout/IconCircleLabelList"/>
    <dgm:cxn modelId="{3F825BAB-455D-462A-9BCC-B4392019F18F}" type="presParOf" srcId="{E7D721EF-745B-461E-B35A-EED049F5C1EB}" destId="{DEDDA467-3815-42A4-86D0-3EB4ACE66514}" srcOrd="1" destOrd="0" presId="urn:microsoft.com/office/officeart/2018/5/layout/IconCircleLabelList"/>
    <dgm:cxn modelId="{5E1E6ACE-ACAB-4357-8055-47D42DB15545}" type="presParOf" srcId="{E7D721EF-745B-461E-B35A-EED049F5C1EB}" destId="{EDC82D31-2581-4F05-96BA-DF7AE9FAEFFF}" srcOrd="2" destOrd="0" presId="urn:microsoft.com/office/officeart/2018/5/layout/IconCircleLabelList"/>
    <dgm:cxn modelId="{B7B99642-B580-4649-9168-70C16D2C7A3F}" type="presParOf" srcId="{E7D721EF-745B-461E-B35A-EED049F5C1EB}" destId="{F52D9FC7-573F-4BCD-9BC3-94160B43E189}" srcOrd="3" destOrd="0" presId="urn:microsoft.com/office/officeart/2018/5/layout/IconCircleLabelList"/>
    <dgm:cxn modelId="{7C76DBB2-9D66-40A5-B35B-6A8D3029C9F6}" type="presParOf" srcId="{24D32966-11E7-4838-A020-1DCE19C322BF}" destId="{27D5283B-1E92-46F6-883E-A0998CE0F7C6}" srcOrd="5" destOrd="0" presId="urn:microsoft.com/office/officeart/2018/5/layout/IconCircleLabelList"/>
    <dgm:cxn modelId="{3668E1DA-927B-4422-B71F-1C2F2105547D}" type="presParOf" srcId="{24D32966-11E7-4838-A020-1DCE19C322BF}" destId="{8515885B-F0D7-4B27-B3A8-07D4AFE6F88F}" srcOrd="6" destOrd="0" presId="urn:microsoft.com/office/officeart/2018/5/layout/IconCircleLabelList"/>
    <dgm:cxn modelId="{C1520917-06E7-4D7F-947A-C7FE1CCFDD80}" type="presParOf" srcId="{8515885B-F0D7-4B27-B3A8-07D4AFE6F88F}" destId="{C935650F-0137-499E-B336-FC92990EC665}" srcOrd="0" destOrd="0" presId="urn:microsoft.com/office/officeart/2018/5/layout/IconCircleLabelList"/>
    <dgm:cxn modelId="{12AD1847-F515-49A0-97EB-B10A3AF645FD}" type="presParOf" srcId="{8515885B-F0D7-4B27-B3A8-07D4AFE6F88F}" destId="{529309AC-9294-4B87-8CD5-A884A00C7307}" srcOrd="1" destOrd="0" presId="urn:microsoft.com/office/officeart/2018/5/layout/IconCircleLabelList"/>
    <dgm:cxn modelId="{93441152-8FE6-45F0-AF30-78FAC5DA7A34}" type="presParOf" srcId="{8515885B-F0D7-4B27-B3A8-07D4AFE6F88F}" destId="{1817D021-559C-4662-B915-C3696171D462}" srcOrd="2" destOrd="0" presId="urn:microsoft.com/office/officeart/2018/5/layout/IconCircleLabelList"/>
    <dgm:cxn modelId="{F40EC5D7-5A4E-4C09-BBD0-C458D658489C}" type="presParOf" srcId="{8515885B-F0D7-4B27-B3A8-07D4AFE6F88F}" destId="{34ABDB28-F1A0-4FC8-9397-BEA856DCDDF2}" srcOrd="3" destOrd="0" presId="urn:microsoft.com/office/officeart/2018/5/layout/IconCircleLabelList"/>
    <dgm:cxn modelId="{466E5185-1E26-481C-A365-8230F1A82DCE}" type="presParOf" srcId="{24D32966-11E7-4838-A020-1DCE19C322BF}" destId="{93503E55-F78A-4AA0-9E55-924018749EF9}" srcOrd="7" destOrd="0" presId="urn:microsoft.com/office/officeart/2018/5/layout/IconCircleLabelList"/>
    <dgm:cxn modelId="{5CC50CBB-47C3-4B43-B2D7-BF349C2DA457}" type="presParOf" srcId="{24D32966-11E7-4838-A020-1DCE19C322BF}" destId="{657ABAC7-8252-44D0-9D40-027374E4D70F}" srcOrd="8" destOrd="0" presId="urn:microsoft.com/office/officeart/2018/5/layout/IconCircleLabelList"/>
    <dgm:cxn modelId="{1C28C105-8B24-4EF0-8235-F13F17BADB35}" type="presParOf" srcId="{657ABAC7-8252-44D0-9D40-027374E4D70F}" destId="{9E44C06E-0B59-435A-9535-CD47FD58594F}" srcOrd="0" destOrd="0" presId="urn:microsoft.com/office/officeart/2018/5/layout/IconCircleLabelList"/>
    <dgm:cxn modelId="{01777F18-5019-49A7-88D8-62FD55D6D829}" type="presParOf" srcId="{657ABAC7-8252-44D0-9D40-027374E4D70F}" destId="{7550895A-A3CF-4767-8380-331890A98F48}" srcOrd="1" destOrd="0" presId="urn:microsoft.com/office/officeart/2018/5/layout/IconCircleLabelList"/>
    <dgm:cxn modelId="{AC9EDDD6-5F29-410F-93FF-4F43FEDE9AC5}" type="presParOf" srcId="{657ABAC7-8252-44D0-9D40-027374E4D70F}" destId="{6CC653E6-9ECF-484F-8E79-AA16C10087F5}" srcOrd="2" destOrd="0" presId="urn:microsoft.com/office/officeart/2018/5/layout/IconCircleLabelList"/>
    <dgm:cxn modelId="{8D1911E2-AFCD-402E-8DAB-6E9309A98E28}" type="presParOf" srcId="{657ABAC7-8252-44D0-9D40-027374E4D70F}" destId="{ACFEFD62-7AEE-4A78-9A9A-9748491BA9B0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3A6717-164F-4B87-8487-BDDE3293757F}">
      <dsp:nvSpPr>
        <dsp:cNvPr id="0" name=""/>
        <dsp:cNvSpPr/>
      </dsp:nvSpPr>
      <dsp:spPr>
        <a:xfrm>
          <a:off x="376435" y="1016402"/>
          <a:ext cx="1098000" cy="109800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4995EA-3582-481B-8E5C-5D9EE30C857F}">
      <dsp:nvSpPr>
        <dsp:cNvPr id="0" name=""/>
        <dsp:cNvSpPr/>
      </dsp:nvSpPr>
      <dsp:spPr>
        <a:xfrm>
          <a:off x="610435" y="1250402"/>
          <a:ext cx="630000" cy="63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F44F3B-5DDF-4C54-8605-264D85EC1839}">
      <dsp:nvSpPr>
        <dsp:cNvPr id="0" name=""/>
        <dsp:cNvSpPr/>
      </dsp:nvSpPr>
      <dsp:spPr>
        <a:xfrm>
          <a:off x="25435" y="2456402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/>
            <a:t>Ensinar a construção de um Kanban Comercial no Power BI</a:t>
          </a:r>
        </a:p>
      </dsp:txBody>
      <dsp:txXfrm>
        <a:off x="25435" y="2456402"/>
        <a:ext cx="1800000" cy="720000"/>
      </dsp:txXfrm>
    </dsp:sp>
    <dsp:sp modelId="{65D092BD-A97A-4784-B1F3-BB03EAE38350}">
      <dsp:nvSpPr>
        <dsp:cNvPr id="0" name=""/>
        <dsp:cNvSpPr/>
      </dsp:nvSpPr>
      <dsp:spPr>
        <a:xfrm>
          <a:off x="2491435" y="1016402"/>
          <a:ext cx="1098000" cy="10980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0723B8-18FC-43A7-B348-18997CCCA33D}">
      <dsp:nvSpPr>
        <dsp:cNvPr id="0" name=""/>
        <dsp:cNvSpPr/>
      </dsp:nvSpPr>
      <dsp:spPr>
        <a:xfrm>
          <a:off x="2725435" y="1250402"/>
          <a:ext cx="630000" cy="63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4178C7-DD46-45AF-8451-EDEA001EDC0A}">
      <dsp:nvSpPr>
        <dsp:cNvPr id="0" name=""/>
        <dsp:cNvSpPr/>
      </dsp:nvSpPr>
      <dsp:spPr>
        <a:xfrm>
          <a:off x="2140435" y="2456402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/>
            <a:t>Utilizar dados simulados, porém realistas</a:t>
          </a:r>
        </a:p>
      </dsp:txBody>
      <dsp:txXfrm>
        <a:off x="2140435" y="2456402"/>
        <a:ext cx="1800000" cy="720000"/>
      </dsp:txXfrm>
    </dsp:sp>
    <dsp:sp modelId="{93140243-D7E4-444D-9AC4-C8224E31CE74}">
      <dsp:nvSpPr>
        <dsp:cNvPr id="0" name=""/>
        <dsp:cNvSpPr/>
      </dsp:nvSpPr>
      <dsp:spPr>
        <a:xfrm>
          <a:off x="4606435" y="1016402"/>
          <a:ext cx="1098000" cy="109800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1BB721-5BC5-49C6-8E29-85E3351CECBE}">
      <dsp:nvSpPr>
        <dsp:cNvPr id="0" name=""/>
        <dsp:cNvSpPr/>
      </dsp:nvSpPr>
      <dsp:spPr>
        <a:xfrm>
          <a:off x="4840435" y="1250402"/>
          <a:ext cx="630000" cy="630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487C28-647E-4DD6-AFFF-409866B205E9}">
      <dsp:nvSpPr>
        <dsp:cNvPr id="0" name=""/>
        <dsp:cNvSpPr/>
      </dsp:nvSpPr>
      <dsp:spPr>
        <a:xfrm>
          <a:off x="4255435" y="2456402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/>
            <a:t>Aplicar conceitos de modelagem estrela (Star Schema)</a:t>
          </a:r>
        </a:p>
      </dsp:txBody>
      <dsp:txXfrm>
        <a:off x="4255435" y="2456402"/>
        <a:ext cx="1800000" cy="720000"/>
      </dsp:txXfrm>
    </dsp:sp>
    <dsp:sp modelId="{56286E60-B1AC-4A42-9ADC-B9F4A6EEADD1}">
      <dsp:nvSpPr>
        <dsp:cNvPr id="0" name=""/>
        <dsp:cNvSpPr/>
      </dsp:nvSpPr>
      <dsp:spPr>
        <a:xfrm>
          <a:off x="6721435" y="1016402"/>
          <a:ext cx="1098000" cy="109800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A6891D-08F2-48FD-85B6-8AFB85A2A941}">
      <dsp:nvSpPr>
        <dsp:cNvPr id="0" name=""/>
        <dsp:cNvSpPr/>
      </dsp:nvSpPr>
      <dsp:spPr>
        <a:xfrm>
          <a:off x="6955435" y="1250402"/>
          <a:ext cx="630000" cy="63000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79357F-23C9-4095-AC38-685DFB8F8AFB}">
      <dsp:nvSpPr>
        <dsp:cNvPr id="0" name=""/>
        <dsp:cNvSpPr/>
      </dsp:nvSpPr>
      <dsp:spPr>
        <a:xfrm>
          <a:off x="6370435" y="2456402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/>
            <a:t>Criar análises visuais para pipeline de vendas</a:t>
          </a:r>
        </a:p>
      </dsp:txBody>
      <dsp:txXfrm>
        <a:off x="6370435" y="2456402"/>
        <a:ext cx="1800000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722BE7-508F-4088-90FD-35F09E3C0717}">
      <dsp:nvSpPr>
        <dsp:cNvPr id="0" name=""/>
        <dsp:cNvSpPr/>
      </dsp:nvSpPr>
      <dsp:spPr>
        <a:xfrm>
          <a:off x="0" y="423122"/>
          <a:ext cx="8195871" cy="7675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Visualização do funil de oportunidades</a:t>
          </a:r>
        </a:p>
      </dsp:txBody>
      <dsp:txXfrm>
        <a:off x="37467" y="460589"/>
        <a:ext cx="8120937" cy="692586"/>
      </dsp:txXfrm>
    </dsp:sp>
    <dsp:sp modelId="{DA471AC5-5EA3-4922-8AC5-A48625297C4F}">
      <dsp:nvSpPr>
        <dsp:cNvPr id="0" name=""/>
        <dsp:cNvSpPr/>
      </dsp:nvSpPr>
      <dsp:spPr>
        <a:xfrm>
          <a:off x="0" y="1282802"/>
          <a:ext cx="8195871" cy="767520"/>
        </a:xfrm>
        <a:prstGeom prst="roundRect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Acompanhamento de leads até o fechamento</a:t>
          </a:r>
        </a:p>
      </dsp:txBody>
      <dsp:txXfrm>
        <a:off x="37467" y="1320269"/>
        <a:ext cx="8120937" cy="692586"/>
      </dsp:txXfrm>
    </dsp:sp>
    <dsp:sp modelId="{7A07AAA8-343E-4DF5-971D-DAB3EC823497}">
      <dsp:nvSpPr>
        <dsp:cNvPr id="0" name=""/>
        <dsp:cNvSpPr/>
      </dsp:nvSpPr>
      <dsp:spPr>
        <a:xfrm>
          <a:off x="0" y="2142482"/>
          <a:ext cx="8195871" cy="767520"/>
        </a:xfrm>
        <a:prstGeom prst="roundRect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Identificação de gargalos no processo comercial</a:t>
          </a:r>
        </a:p>
      </dsp:txBody>
      <dsp:txXfrm>
        <a:off x="37467" y="2179949"/>
        <a:ext cx="8120937" cy="692586"/>
      </dsp:txXfrm>
    </dsp:sp>
    <dsp:sp modelId="{083633E0-FF68-4695-BF57-D1B59527BA51}">
      <dsp:nvSpPr>
        <dsp:cNvPr id="0" name=""/>
        <dsp:cNvSpPr/>
      </dsp:nvSpPr>
      <dsp:spPr>
        <a:xfrm>
          <a:off x="0" y="3002162"/>
          <a:ext cx="8195871" cy="767520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Análise de valor, volume e conversão</a:t>
          </a:r>
        </a:p>
      </dsp:txBody>
      <dsp:txXfrm>
        <a:off x="37467" y="3039629"/>
        <a:ext cx="8120937" cy="6925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083E06-1519-465D-9012-2CD415661D83}">
      <dsp:nvSpPr>
        <dsp:cNvPr id="0" name=""/>
        <dsp:cNvSpPr/>
      </dsp:nvSpPr>
      <dsp:spPr>
        <a:xfrm>
          <a:off x="715337" y="2413"/>
          <a:ext cx="3221521" cy="193291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1 Tabela Fato: Fato_Kanban_Comercial</a:t>
          </a:r>
        </a:p>
      </dsp:txBody>
      <dsp:txXfrm>
        <a:off x="715337" y="2413"/>
        <a:ext cx="3221521" cy="1932912"/>
      </dsp:txXfrm>
    </dsp:sp>
    <dsp:sp modelId="{D141CC6D-0636-4FD5-9A81-05D83C508DA5}">
      <dsp:nvSpPr>
        <dsp:cNvPr id="0" name=""/>
        <dsp:cNvSpPr/>
      </dsp:nvSpPr>
      <dsp:spPr>
        <a:xfrm>
          <a:off x="4259011" y="2413"/>
          <a:ext cx="3221521" cy="1932912"/>
        </a:xfrm>
        <a:prstGeom prst="rect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3 Dimensões: Clientes, Vendedores e Etapas</a:t>
          </a:r>
        </a:p>
      </dsp:txBody>
      <dsp:txXfrm>
        <a:off x="4259011" y="2413"/>
        <a:ext cx="3221521" cy="1932912"/>
      </dsp:txXfrm>
    </dsp:sp>
    <dsp:sp modelId="{77851582-61B6-4526-8E4B-2F5151D50A7A}">
      <dsp:nvSpPr>
        <dsp:cNvPr id="0" name=""/>
        <dsp:cNvSpPr/>
      </dsp:nvSpPr>
      <dsp:spPr>
        <a:xfrm>
          <a:off x="715337" y="2257478"/>
          <a:ext cx="3221521" cy="1932912"/>
        </a:xfrm>
        <a:prstGeom prst="rect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Relacionamentos 1:N</a:t>
          </a:r>
        </a:p>
      </dsp:txBody>
      <dsp:txXfrm>
        <a:off x="715337" y="2257478"/>
        <a:ext cx="3221521" cy="1932912"/>
      </dsp:txXfrm>
    </dsp:sp>
    <dsp:sp modelId="{59E66062-D529-4064-8EFF-D73C2EBB17EB}">
      <dsp:nvSpPr>
        <dsp:cNvPr id="0" name=""/>
        <dsp:cNvSpPr/>
      </dsp:nvSpPr>
      <dsp:spPr>
        <a:xfrm>
          <a:off x="4259011" y="2257478"/>
          <a:ext cx="3221521" cy="1932912"/>
        </a:xfrm>
        <a:prstGeom prst="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Modelo ideal para Power BI (performance e clareza)</a:t>
          </a:r>
        </a:p>
      </dsp:txBody>
      <dsp:txXfrm>
        <a:off x="4259011" y="2257478"/>
        <a:ext cx="3221521" cy="193291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0154B9-24D3-41FC-B08A-9B6A498A0CA8}">
      <dsp:nvSpPr>
        <dsp:cNvPr id="0" name=""/>
        <dsp:cNvSpPr/>
      </dsp:nvSpPr>
      <dsp:spPr>
        <a:xfrm>
          <a:off x="376435" y="1016402"/>
          <a:ext cx="1098000" cy="109800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FCA41E-7F1C-43E5-9F15-D7EAAE74F243}">
      <dsp:nvSpPr>
        <dsp:cNvPr id="0" name=""/>
        <dsp:cNvSpPr/>
      </dsp:nvSpPr>
      <dsp:spPr>
        <a:xfrm>
          <a:off x="610435" y="1250402"/>
          <a:ext cx="630000" cy="63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D39CFF-DEDD-4FEC-B156-85B61CFFB6AB}">
      <dsp:nvSpPr>
        <dsp:cNvPr id="0" name=""/>
        <dsp:cNvSpPr/>
      </dsp:nvSpPr>
      <dsp:spPr>
        <a:xfrm>
          <a:off x="25435" y="2456402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700" kern="1200"/>
            <a:t>Identificação do cliente</a:t>
          </a:r>
        </a:p>
      </dsp:txBody>
      <dsp:txXfrm>
        <a:off x="25435" y="2456402"/>
        <a:ext cx="1800000" cy="720000"/>
      </dsp:txXfrm>
    </dsp:sp>
    <dsp:sp modelId="{9A0DA9BF-ACB7-4C22-836E-CE423A68C3E3}">
      <dsp:nvSpPr>
        <dsp:cNvPr id="0" name=""/>
        <dsp:cNvSpPr/>
      </dsp:nvSpPr>
      <dsp:spPr>
        <a:xfrm>
          <a:off x="2491435" y="1016402"/>
          <a:ext cx="1098000" cy="10980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6DA082-BCC0-43B6-8974-204FCA73E870}">
      <dsp:nvSpPr>
        <dsp:cNvPr id="0" name=""/>
        <dsp:cNvSpPr/>
      </dsp:nvSpPr>
      <dsp:spPr>
        <a:xfrm>
          <a:off x="2725435" y="1250402"/>
          <a:ext cx="630000" cy="63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EB4328-8266-48FC-8665-5F49BB2EDB84}">
      <dsp:nvSpPr>
        <dsp:cNvPr id="0" name=""/>
        <dsp:cNvSpPr/>
      </dsp:nvSpPr>
      <dsp:spPr>
        <a:xfrm>
          <a:off x="2140435" y="2456402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700" kern="1200"/>
            <a:t>Segmento de mercado (B2B, B2C, Enterprise)</a:t>
          </a:r>
        </a:p>
      </dsp:txBody>
      <dsp:txXfrm>
        <a:off x="2140435" y="2456402"/>
        <a:ext cx="1800000" cy="720000"/>
      </dsp:txXfrm>
    </dsp:sp>
    <dsp:sp modelId="{DD74BA5F-F98F-4520-B496-9BC67D790FF6}">
      <dsp:nvSpPr>
        <dsp:cNvPr id="0" name=""/>
        <dsp:cNvSpPr/>
      </dsp:nvSpPr>
      <dsp:spPr>
        <a:xfrm>
          <a:off x="4606435" y="1016402"/>
          <a:ext cx="1098000" cy="109800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77BAD1-9F36-48BE-8007-38B8BBE7DC4B}">
      <dsp:nvSpPr>
        <dsp:cNvPr id="0" name=""/>
        <dsp:cNvSpPr/>
      </dsp:nvSpPr>
      <dsp:spPr>
        <a:xfrm>
          <a:off x="4840435" y="1250402"/>
          <a:ext cx="630000" cy="630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F55050-0133-4523-ABAC-8F0C33D0D4D5}">
      <dsp:nvSpPr>
        <dsp:cNvPr id="0" name=""/>
        <dsp:cNvSpPr/>
      </dsp:nvSpPr>
      <dsp:spPr>
        <a:xfrm>
          <a:off x="4255435" y="2456402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700" kern="1200"/>
            <a:t>Localização (Cidade / Estado)</a:t>
          </a:r>
        </a:p>
      </dsp:txBody>
      <dsp:txXfrm>
        <a:off x="4255435" y="2456402"/>
        <a:ext cx="1800000" cy="720000"/>
      </dsp:txXfrm>
    </dsp:sp>
    <dsp:sp modelId="{88149A3B-F927-4DC8-A3D9-390673A01FC6}">
      <dsp:nvSpPr>
        <dsp:cNvPr id="0" name=""/>
        <dsp:cNvSpPr/>
      </dsp:nvSpPr>
      <dsp:spPr>
        <a:xfrm>
          <a:off x="6721435" y="1016402"/>
          <a:ext cx="1098000" cy="109800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59C942-C3E6-4CD0-BF54-D4D90D66776D}">
      <dsp:nvSpPr>
        <dsp:cNvPr id="0" name=""/>
        <dsp:cNvSpPr/>
      </dsp:nvSpPr>
      <dsp:spPr>
        <a:xfrm>
          <a:off x="6955435" y="1250402"/>
          <a:ext cx="630000" cy="63000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77937E-1ABE-410E-B3A9-9FB44411B48C}">
      <dsp:nvSpPr>
        <dsp:cNvPr id="0" name=""/>
        <dsp:cNvSpPr/>
      </dsp:nvSpPr>
      <dsp:spPr>
        <a:xfrm>
          <a:off x="6370435" y="2456402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700" kern="1200"/>
            <a:t>Usada para filtros e análises por perfil</a:t>
          </a:r>
        </a:p>
      </dsp:txBody>
      <dsp:txXfrm>
        <a:off x="6370435" y="2456402"/>
        <a:ext cx="1800000" cy="7200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C52C7A-5A88-45F1-A85C-43CEED97812A}">
      <dsp:nvSpPr>
        <dsp:cNvPr id="0" name=""/>
        <dsp:cNvSpPr/>
      </dsp:nvSpPr>
      <dsp:spPr>
        <a:xfrm>
          <a:off x="0" y="411422"/>
          <a:ext cx="8195871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D2949B-03C6-4706-A72A-454092AD0544}">
      <dsp:nvSpPr>
        <dsp:cNvPr id="0" name=""/>
        <dsp:cNvSpPr/>
      </dsp:nvSpPr>
      <dsp:spPr>
        <a:xfrm>
          <a:off x="409793" y="71942"/>
          <a:ext cx="5737109" cy="6789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6849" tIns="0" rIns="216849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Identificação do vendedor</a:t>
          </a:r>
        </a:p>
      </dsp:txBody>
      <dsp:txXfrm>
        <a:off x="442937" y="105086"/>
        <a:ext cx="5670821" cy="612672"/>
      </dsp:txXfrm>
    </dsp:sp>
    <dsp:sp modelId="{C4DBA597-B9F3-4916-B0AA-DC63F835898B}">
      <dsp:nvSpPr>
        <dsp:cNvPr id="0" name=""/>
        <dsp:cNvSpPr/>
      </dsp:nvSpPr>
      <dsp:spPr>
        <a:xfrm>
          <a:off x="0" y="1454702"/>
          <a:ext cx="8195871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1560506"/>
              <a:satOff val="-1946"/>
              <a:lumOff val="4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8A2EBA-988A-4BE4-BD22-79C5D614F7E0}">
      <dsp:nvSpPr>
        <dsp:cNvPr id="0" name=""/>
        <dsp:cNvSpPr/>
      </dsp:nvSpPr>
      <dsp:spPr>
        <a:xfrm>
          <a:off x="409793" y="1115222"/>
          <a:ext cx="5737109" cy="678960"/>
        </a:xfrm>
        <a:prstGeom prst="roundRect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6849" tIns="0" rIns="216849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Nome e canal de venda</a:t>
          </a:r>
        </a:p>
      </dsp:txBody>
      <dsp:txXfrm>
        <a:off x="442937" y="1148366"/>
        <a:ext cx="5670821" cy="612672"/>
      </dsp:txXfrm>
    </dsp:sp>
    <dsp:sp modelId="{29C8C1C5-24D8-403E-A593-06C52D871C7F}">
      <dsp:nvSpPr>
        <dsp:cNvPr id="0" name=""/>
        <dsp:cNvSpPr/>
      </dsp:nvSpPr>
      <dsp:spPr>
        <a:xfrm>
          <a:off x="0" y="2497982"/>
          <a:ext cx="8195871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3121013"/>
              <a:satOff val="-3893"/>
              <a:lumOff val="9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546347-B436-4AFC-9702-967E000F4F8F}">
      <dsp:nvSpPr>
        <dsp:cNvPr id="0" name=""/>
        <dsp:cNvSpPr/>
      </dsp:nvSpPr>
      <dsp:spPr>
        <a:xfrm>
          <a:off x="409793" y="2158502"/>
          <a:ext cx="5737109" cy="678960"/>
        </a:xfrm>
        <a:prstGeom prst="roundRect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6849" tIns="0" rIns="216849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Análise de performance individual</a:t>
          </a:r>
        </a:p>
      </dsp:txBody>
      <dsp:txXfrm>
        <a:off x="442937" y="2191646"/>
        <a:ext cx="5670821" cy="612672"/>
      </dsp:txXfrm>
    </dsp:sp>
    <dsp:sp modelId="{3EABF898-FAF0-4965-BA1E-7E325BD4F222}">
      <dsp:nvSpPr>
        <dsp:cNvPr id="0" name=""/>
        <dsp:cNvSpPr/>
      </dsp:nvSpPr>
      <dsp:spPr>
        <a:xfrm>
          <a:off x="0" y="3541262"/>
          <a:ext cx="8195871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C2B9C8-A46D-454F-9332-0087A71DF859}">
      <dsp:nvSpPr>
        <dsp:cNvPr id="0" name=""/>
        <dsp:cNvSpPr/>
      </dsp:nvSpPr>
      <dsp:spPr>
        <a:xfrm>
          <a:off x="409793" y="3201782"/>
          <a:ext cx="5737109" cy="678960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6849" tIns="0" rIns="216849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Comparativo entre Inside e Field Sales</a:t>
          </a:r>
        </a:p>
      </dsp:txBody>
      <dsp:txXfrm>
        <a:off x="442937" y="3234926"/>
        <a:ext cx="5670821" cy="61267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06F0AD-6CF1-4DC3-8034-88A16309036B}">
      <dsp:nvSpPr>
        <dsp:cNvPr id="0" name=""/>
        <dsp:cNvSpPr/>
      </dsp:nvSpPr>
      <dsp:spPr>
        <a:xfrm>
          <a:off x="0" y="32337"/>
          <a:ext cx="5000124" cy="983384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marL="0" lvl="0" indent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100" kern="1200"/>
            <a:t>Lead</a:t>
          </a:r>
        </a:p>
      </dsp:txBody>
      <dsp:txXfrm>
        <a:off x="48005" y="80342"/>
        <a:ext cx="4904114" cy="887374"/>
      </dsp:txXfrm>
    </dsp:sp>
    <dsp:sp modelId="{AF01BD9D-16F6-4995-89E9-72858FACA4C5}">
      <dsp:nvSpPr>
        <dsp:cNvPr id="0" name=""/>
        <dsp:cNvSpPr/>
      </dsp:nvSpPr>
      <dsp:spPr>
        <a:xfrm>
          <a:off x="0" y="1133802"/>
          <a:ext cx="5000124" cy="983384"/>
        </a:xfrm>
        <a:prstGeom prst="roundRect">
          <a:avLst/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marL="0" lvl="0" indent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100" kern="1200"/>
            <a:t>Qualificado</a:t>
          </a:r>
        </a:p>
      </dsp:txBody>
      <dsp:txXfrm>
        <a:off x="48005" y="1181807"/>
        <a:ext cx="4904114" cy="887374"/>
      </dsp:txXfrm>
    </dsp:sp>
    <dsp:sp modelId="{A312A12E-480E-4A98-A590-4039566AA154}">
      <dsp:nvSpPr>
        <dsp:cNvPr id="0" name=""/>
        <dsp:cNvSpPr/>
      </dsp:nvSpPr>
      <dsp:spPr>
        <a:xfrm>
          <a:off x="0" y="2235267"/>
          <a:ext cx="5000124" cy="983384"/>
        </a:xfrm>
        <a:prstGeom prst="round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marL="0" lvl="0" indent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100" kern="1200"/>
            <a:t>Proposta</a:t>
          </a:r>
        </a:p>
      </dsp:txBody>
      <dsp:txXfrm>
        <a:off x="48005" y="2283272"/>
        <a:ext cx="4904114" cy="887374"/>
      </dsp:txXfrm>
    </dsp:sp>
    <dsp:sp modelId="{1E1AFD7E-8822-4A69-8DD5-0CD36E45CCDD}">
      <dsp:nvSpPr>
        <dsp:cNvPr id="0" name=""/>
        <dsp:cNvSpPr/>
      </dsp:nvSpPr>
      <dsp:spPr>
        <a:xfrm>
          <a:off x="0" y="3336732"/>
          <a:ext cx="5000124" cy="983384"/>
        </a:xfrm>
        <a:prstGeom prst="roundRect">
          <a:avLst/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marL="0" lvl="0" indent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100" kern="1200"/>
            <a:t>Negociação</a:t>
          </a:r>
        </a:p>
      </dsp:txBody>
      <dsp:txXfrm>
        <a:off x="48005" y="3384737"/>
        <a:ext cx="4904114" cy="887374"/>
      </dsp:txXfrm>
    </dsp:sp>
    <dsp:sp modelId="{BB5B3ACA-EBEF-4B79-914E-905E2492BDAD}">
      <dsp:nvSpPr>
        <dsp:cNvPr id="0" name=""/>
        <dsp:cNvSpPr/>
      </dsp:nvSpPr>
      <dsp:spPr>
        <a:xfrm>
          <a:off x="0" y="4438197"/>
          <a:ext cx="5000124" cy="983384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marL="0" lvl="0" indent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100" kern="1200"/>
            <a:t>Fechado</a:t>
          </a:r>
        </a:p>
      </dsp:txBody>
      <dsp:txXfrm>
        <a:off x="48005" y="4486202"/>
        <a:ext cx="4904114" cy="88737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B17299-E361-4115-9FB8-77E0970C53F7}">
      <dsp:nvSpPr>
        <dsp:cNvPr id="0" name=""/>
        <dsp:cNvSpPr/>
      </dsp:nvSpPr>
      <dsp:spPr>
        <a:xfrm>
          <a:off x="827085" y="211"/>
          <a:ext cx="965039" cy="96503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3867F0-BA6D-4190-ABA1-A23444BEF963}">
      <dsp:nvSpPr>
        <dsp:cNvPr id="0" name=""/>
        <dsp:cNvSpPr/>
      </dsp:nvSpPr>
      <dsp:spPr>
        <a:xfrm>
          <a:off x="1032749" y="205875"/>
          <a:ext cx="553710" cy="55371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F6A8C1-5818-4EDC-8C72-DF5965230FDE}">
      <dsp:nvSpPr>
        <dsp:cNvPr id="0" name=""/>
        <dsp:cNvSpPr/>
      </dsp:nvSpPr>
      <dsp:spPr>
        <a:xfrm>
          <a:off x="518589" y="1265836"/>
          <a:ext cx="1582031" cy="632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500" kern="1200"/>
            <a:t>Registro de cada oportunidade de venda</a:t>
          </a:r>
        </a:p>
      </dsp:txBody>
      <dsp:txXfrm>
        <a:off x="518589" y="1265836"/>
        <a:ext cx="1582031" cy="632812"/>
      </dsp:txXfrm>
    </dsp:sp>
    <dsp:sp modelId="{54636939-8520-45CC-8A2A-5E7233624932}">
      <dsp:nvSpPr>
        <dsp:cNvPr id="0" name=""/>
        <dsp:cNvSpPr/>
      </dsp:nvSpPr>
      <dsp:spPr>
        <a:xfrm>
          <a:off x="2685972" y="211"/>
          <a:ext cx="965039" cy="96503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3760BC-57A3-499B-9C1A-EB7766FA3B05}">
      <dsp:nvSpPr>
        <dsp:cNvPr id="0" name=""/>
        <dsp:cNvSpPr/>
      </dsp:nvSpPr>
      <dsp:spPr>
        <a:xfrm>
          <a:off x="2891636" y="205875"/>
          <a:ext cx="553710" cy="55371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A23952-17EB-461A-B3FC-739E606963A9}">
      <dsp:nvSpPr>
        <dsp:cNvPr id="0" name=""/>
        <dsp:cNvSpPr/>
      </dsp:nvSpPr>
      <dsp:spPr>
        <a:xfrm>
          <a:off x="2377476" y="1265836"/>
          <a:ext cx="1582031" cy="632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500" kern="1200"/>
            <a:t>Valor da oportunidade</a:t>
          </a:r>
        </a:p>
      </dsp:txBody>
      <dsp:txXfrm>
        <a:off x="2377476" y="1265836"/>
        <a:ext cx="1582031" cy="632812"/>
      </dsp:txXfrm>
    </dsp:sp>
    <dsp:sp modelId="{F1E887CD-838A-469D-B467-3287EE11A56B}">
      <dsp:nvSpPr>
        <dsp:cNvPr id="0" name=""/>
        <dsp:cNvSpPr/>
      </dsp:nvSpPr>
      <dsp:spPr>
        <a:xfrm>
          <a:off x="4544859" y="211"/>
          <a:ext cx="965039" cy="96503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DDA467-3815-42A4-86D0-3EB4ACE66514}">
      <dsp:nvSpPr>
        <dsp:cNvPr id="0" name=""/>
        <dsp:cNvSpPr/>
      </dsp:nvSpPr>
      <dsp:spPr>
        <a:xfrm>
          <a:off x="4750523" y="205875"/>
          <a:ext cx="553710" cy="55371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2D9FC7-573F-4BCD-9BC3-94160B43E189}">
      <dsp:nvSpPr>
        <dsp:cNvPr id="0" name=""/>
        <dsp:cNvSpPr/>
      </dsp:nvSpPr>
      <dsp:spPr>
        <a:xfrm>
          <a:off x="4236363" y="1265836"/>
          <a:ext cx="1582031" cy="632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500" kern="1200"/>
            <a:t>Probabilidade de fechamento</a:t>
          </a:r>
        </a:p>
      </dsp:txBody>
      <dsp:txXfrm>
        <a:off x="4236363" y="1265836"/>
        <a:ext cx="1582031" cy="632812"/>
      </dsp:txXfrm>
    </dsp:sp>
    <dsp:sp modelId="{C935650F-0137-499E-B336-FC92990EC665}">
      <dsp:nvSpPr>
        <dsp:cNvPr id="0" name=""/>
        <dsp:cNvSpPr/>
      </dsp:nvSpPr>
      <dsp:spPr>
        <a:xfrm>
          <a:off x="6403746" y="211"/>
          <a:ext cx="965039" cy="96503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9309AC-9294-4B87-8CD5-A884A00C7307}">
      <dsp:nvSpPr>
        <dsp:cNvPr id="0" name=""/>
        <dsp:cNvSpPr/>
      </dsp:nvSpPr>
      <dsp:spPr>
        <a:xfrm>
          <a:off x="6609410" y="205875"/>
          <a:ext cx="553710" cy="55371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ABDB28-F1A0-4FC8-9397-BEA856DCDDF2}">
      <dsp:nvSpPr>
        <dsp:cNvPr id="0" name=""/>
        <dsp:cNvSpPr/>
      </dsp:nvSpPr>
      <dsp:spPr>
        <a:xfrm>
          <a:off x="6095249" y="1265836"/>
          <a:ext cx="1582031" cy="632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500" kern="1200"/>
            <a:t>Datas para análises temporais</a:t>
          </a:r>
        </a:p>
      </dsp:txBody>
      <dsp:txXfrm>
        <a:off x="6095249" y="1265836"/>
        <a:ext cx="1582031" cy="632812"/>
      </dsp:txXfrm>
    </dsp:sp>
    <dsp:sp modelId="{9E44C06E-0B59-435A-9535-CD47FD58594F}">
      <dsp:nvSpPr>
        <dsp:cNvPr id="0" name=""/>
        <dsp:cNvSpPr/>
      </dsp:nvSpPr>
      <dsp:spPr>
        <a:xfrm>
          <a:off x="3615415" y="2294156"/>
          <a:ext cx="965039" cy="965039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50895A-A3CF-4767-8380-331890A98F48}">
      <dsp:nvSpPr>
        <dsp:cNvPr id="0" name=""/>
        <dsp:cNvSpPr/>
      </dsp:nvSpPr>
      <dsp:spPr>
        <a:xfrm>
          <a:off x="3821080" y="2499820"/>
          <a:ext cx="553710" cy="55371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FEFD62-7AEE-4A78-9A9A-9748491BA9B0}">
      <dsp:nvSpPr>
        <dsp:cNvPr id="0" name=""/>
        <dsp:cNvSpPr/>
      </dsp:nvSpPr>
      <dsp:spPr>
        <a:xfrm>
          <a:off x="3306919" y="3559781"/>
          <a:ext cx="1582031" cy="632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500" kern="1200"/>
            <a:t>Base com 500 registros</a:t>
          </a:r>
        </a:p>
      </dsp:txBody>
      <dsp:txXfrm>
        <a:off x="3306919" y="3559781"/>
        <a:ext cx="1582031" cy="6328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12/10/2025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7">
            <a:extLst>
              <a:ext uri="{FF2B5EF4-FFF2-40B4-BE49-F238E27FC236}">
                <a16:creationId xmlns:a16="http://schemas.microsoft.com/office/drawing/2014/main" id="{0E30439A-8A5B-46EC-8283-9B6B031D40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9">
            <a:extLst>
              <a:ext uri="{FF2B5EF4-FFF2-40B4-BE49-F238E27FC236}">
                <a16:creationId xmlns:a16="http://schemas.microsoft.com/office/drawing/2014/main" id="{5CEAD642-85CF-4750-8432-7C80C901F0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27"/>
            <a:ext cx="9144000" cy="685800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11">
            <a:extLst>
              <a:ext uri="{FF2B5EF4-FFF2-40B4-BE49-F238E27FC236}">
                <a16:creationId xmlns:a16="http://schemas.microsoft.com/office/drawing/2014/main" id="{FA33EEAE-15D5-4119-8C1E-89D943F911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341640" y="-1720"/>
            <a:ext cx="8812530" cy="6840685"/>
          </a:xfrm>
          <a:prstGeom prst="rect">
            <a:avLst/>
          </a:prstGeom>
          <a:gradFill>
            <a:gsLst>
              <a:gs pos="21000">
                <a:schemeClr val="accent1">
                  <a:lumMod val="50000"/>
                  <a:alpha val="61000"/>
                </a:schemeClr>
              </a:gs>
              <a:gs pos="100000">
                <a:schemeClr val="accent1">
                  <a:alpha val="0"/>
                </a:schemeClr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13">
            <a:extLst>
              <a:ext uri="{FF2B5EF4-FFF2-40B4-BE49-F238E27FC236}">
                <a16:creationId xmlns:a16="http://schemas.microsoft.com/office/drawing/2014/main" id="{730D8B3B-9B80-4025-B934-26DC7D7CD2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54540" y="-1291"/>
            <a:ext cx="2706134" cy="6858864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0"/>
                </a:schemeClr>
              </a:gs>
              <a:gs pos="99000">
                <a:srgbClr val="000000">
                  <a:alpha val="41000"/>
                </a:srgb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15">
            <a:extLst>
              <a:ext uri="{FF2B5EF4-FFF2-40B4-BE49-F238E27FC236}">
                <a16:creationId xmlns:a16="http://schemas.microsoft.com/office/drawing/2014/main" id="{B5A1B09C-1565-46F8-B70F-621C5EB48A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5274173">
            <a:off x="3923854" y="1402819"/>
            <a:ext cx="4967533" cy="3741293"/>
          </a:xfrm>
          <a:prstGeom prst="ellipse">
            <a:avLst/>
          </a:prstGeom>
          <a:gradFill>
            <a:gsLst>
              <a:gs pos="0">
                <a:schemeClr val="accent1">
                  <a:alpha val="24000"/>
                </a:schemeClr>
              </a:gs>
              <a:gs pos="79000">
                <a:schemeClr val="accent1">
                  <a:lumMod val="60000"/>
                  <a:lumOff val="4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0148" y="818984"/>
            <a:ext cx="4947184" cy="3268520"/>
          </a:xfrm>
        </p:spPr>
        <p:txBody>
          <a:bodyPr>
            <a:normAutofit/>
          </a:bodyPr>
          <a:lstStyle/>
          <a:p>
            <a:pPr algn="r"/>
            <a:r>
              <a:rPr lang="pt-BR" sz="4200">
                <a:solidFill>
                  <a:srgbClr val="FFFFFF"/>
                </a:solidFill>
              </a:rPr>
              <a:t>Treinamento Power BI</a:t>
            </a:r>
          </a:p>
          <a:p>
            <a:pPr algn="r"/>
            <a:r>
              <a:rPr lang="pt-BR" sz="4200">
                <a:solidFill>
                  <a:srgbClr val="FFFFFF"/>
                </a:solidFill>
              </a:rPr>
              <a:t>Kanban Comercial</a:t>
            </a:r>
          </a:p>
        </p:txBody>
      </p:sp>
      <p:sp>
        <p:nvSpPr>
          <p:cNvPr id="29" name="Rectangle 17">
            <a:extLst>
              <a:ext uri="{FF2B5EF4-FFF2-40B4-BE49-F238E27FC236}">
                <a16:creationId xmlns:a16="http://schemas.microsoft.com/office/drawing/2014/main" id="{8C516CC8-80AC-446C-A56E-9F54B72104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4735" y="4480038"/>
            <a:ext cx="9134528" cy="237796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50000"/>
                </a:schemeClr>
              </a:gs>
              <a:gs pos="99000">
                <a:srgbClr val="000000">
                  <a:alpha val="34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8905" y="4797188"/>
            <a:ext cx="4538427" cy="1241828"/>
          </a:xfrm>
        </p:spPr>
        <p:txBody>
          <a:bodyPr>
            <a:normAutofit/>
          </a:bodyPr>
          <a:lstStyle/>
          <a:p>
            <a:pPr algn="r">
              <a:lnSpc>
                <a:spcPct val="90000"/>
              </a:lnSpc>
            </a:pPr>
            <a:r>
              <a:rPr lang="pt-BR" sz="2500">
                <a:solidFill>
                  <a:srgbClr val="FFFFFF"/>
                </a:solidFill>
              </a:rPr>
              <a:t>Modelagem, dados e visual analítico</a:t>
            </a:r>
          </a:p>
          <a:p>
            <a:pPr algn="r">
              <a:lnSpc>
                <a:spcPct val="90000"/>
              </a:lnSpc>
            </a:pPr>
            <a:r>
              <a:rPr lang="pt-BR" sz="2500">
                <a:solidFill>
                  <a:srgbClr val="FFFFFF"/>
                </a:solidFill>
              </a:rPr>
              <a:t>por Guilherme Merighi</a:t>
            </a:r>
          </a:p>
        </p:txBody>
      </p:sp>
      <p:sp>
        <p:nvSpPr>
          <p:cNvPr id="30" name="Rectangle 19">
            <a:extLst>
              <a:ext uri="{FF2B5EF4-FFF2-40B4-BE49-F238E27FC236}">
                <a16:creationId xmlns:a16="http://schemas.microsoft.com/office/drawing/2014/main" id="{53947E58-F088-49F1-A3D1-DEA690192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4368117" y="2081692"/>
            <a:ext cx="6857572" cy="2694194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50000"/>
                </a:schemeClr>
              </a:gs>
              <a:gs pos="99000">
                <a:srgbClr val="000000">
                  <a:alpha val="0"/>
                </a:srgb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03CBE6E-E6B2-417D-A61A-D5F70F02A4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466BE98-0341-4CFA-8601-3E68FB730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9937"/>
            <a:ext cx="3394204" cy="577812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404" y="1458180"/>
            <a:ext cx="2325391" cy="3941640"/>
          </a:xfrm>
        </p:spPr>
        <p:txBody>
          <a:bodyPr>
            <a:normAutofit/>
          </a:bodyPr>
          <a:lstStyle/>
          <a:p>
            <a:r>
              <a:rPr lang="pt-BR" sz="2400">
                <a:solidFill>
                  <a:schemeClr val="bg1"/>
                </a:solidFill>
              </a:rPr>
              <a:t>Encerramento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63E89A1-984A-4500-9453-4203AD1B83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9937"/>
            <a:ext cx="9144000" cy="64008"/>
          </a:xfrm>
          <a:prstGeom prst="rect">
            <a:avLst/>
          </a:prstGeom>
          <a:solidFill>
            <a:schemeClr val="tx2">
              <a:lumMod val="50000"/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1388" y="1458180"/>
            <a:ext cx="4002931" cy="3941640"/>
          </a:xfrm>
        </p:spPr>
        <p:txBody>
          <a:bodyPr anchor="ctr">
            <a:normAutofit/>
          </a:bodyPr>
          <a:lstStyle/>
          <a:p>
            <a:r>
              <a:rPr lang="pt-BR" sz="1700"/>
              <a:t>Dataset ideal para estudos e portfólio</a:t>
            </a:r>
          </a:p>
          <a:p>
            <a:r>
              <a:rPr lang="pt-BR" sz="1700"/>
              <a:t>Base reutilizável em outros treinamentos</a:t>
            </a:r>
          </a:p>
          <a:p>
            <a:r>
              <a:rPr lang="pt-BR" sz="1700"/>
              <a:t>Simula um cenário real de vendas</a:t>
            </a:r>
          </a:p>
          <a:p>
            <a:r>
              <a:rPr lang="pt-BR" sz="1700"/>
              <a:t>Base disponível para download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3FD642B-C569-4ABB-AE20-EFA6BC9959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254055"/>
            <a:ext cx="9144000" cy="64008"/>
          </a:xfrm>
          <a:prstGeom prst="rect">
            <a:avLst/>
          </a:prstGeom>
          <a:solidFill>
            <a:schemeClr val="tx2">
              <a:lumMod val="50000"/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A92FED3-1F18-4138-B4E4-627D78B002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8800" y="3404998"/>
            <a:ext cx="6858002" cy="4800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9143999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6096642" y="0"/>
            <a:ext cx="3047358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783777" y="-3783778"/>
            <a:ext cx="1576446" cy="9144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697" y="348865"/>
            <a:ext cx="7533018" cy="877729"/>
          </a:xfrm>
        </p:spPr>
        <p:txBody>
          <a:bodyPr anchor="ctr">
            <a:normAutofit/>
          </a:bodyPr>
          <a:lstStyle/>
          <a:p>
            <a:r>
              <a:rPr lang="pt-BR" sz="3500">
                <a:solidFill>
                  <a:srgbClr val="FFFFFF"/>
                </a:solidFill>
              </a:rPr>
              <a:t>Objetivo do Treinamento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8B3053A-F163-FE2B-522F-4667769009F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0307183"/>
              </p:ext>
            </p:extLst>
          </p:nvPr>
        </p:nvGraphicFramePr>
        <p:xfrm>
          <a:off x="483042" y="2112579"/>
          <a:ext cx="8195871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9143999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6096642" y="0"/>
            <a:ext cx="3047358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783777" y="-3783778"/>
            <a:ext cx="1576446" cy="9144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697" y="348865"/>
            <a:ext cx="7533018" cy="877729"/>
          </a:xfrm>
        </p:spPr>
        <p:txBody>
          <a:bodyPr anchor="ctr">
            <a:normAutofit/>
          </a:bodyPr>
          <a:lstStyle/>
          <a:p>
            <a:r>
              <a:rPr lang="pt-BR" sz="3500">
                <a:solidFill>
                  <a:srgbClr val="FFFFFF"/>
                </a:solidFill>
              </a:rPr>
              <a:t>Kanban Comercial (Pipeline de Vendas)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36519DB-C1A8-5D3D-2629-2446B75B78F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763590"/>
              </p:ext>
            </p:extLst>
          </p:nvPr>
        </p:nvGraphicFramePr>
        <p:xfrm>
          <a:off x="483042" y="2112579"/>
          <a:ext cx="8195871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9143999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6096642" y="0"/>
            <a:ext cx="3047358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783777" y="-3783778"/>
            <a:ext cx="1576446" cy="9144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697" y="348865"/>
            <a:ext cx="7533018" cy="877729"/>
          </a:xfrm>
        </p:spPr>
        <p:txBody>
          <a:bodyPr anchor="ctr">
            <a:normAutofit/>
          </a:bodyPr>
          <a:lstStyle/>
          <a:p>
            <a:r>
              <a:rPr lang="pt-BR" sz="3500">
                <a:solidFill>
                  <a:srgbClr val="FFFFFF"/>
                </a:solidFill>
              </a:rPr>
              <a:t>Modelagem Utilizada</a:t>
            </a:r>
          </a:p>
        </p:txBody>
      </p:sp>
      <p:graphicFrame>
        <p:nvGraphicFramePr>
          <p:cNvPr id="21" name="Content Placeholder 2">
            <a:extLst>
              <a:ext uri="{FF2B5EF4-FFF2-40B4-BE49-F238E27FC236}">
                <a16:creationId xmlns:a16="http://schemas.microsoft.com/office/drawing/2014/main" id="{F29B1D00-2403-FFC1-5863-9C047320953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5094453"/>
              </p:ext>
            </p:extLst>
          </p:nvPr>
        </p:nvGraphicFramePr>
        <p:xfrm>
          <a:off x="483042" y="2112579"/>
          <a:ext cx="8195871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9143999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6096642" y="0"/>
            <a:ext cx="3047358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783777" y="-3783778"/>
            <a:ext cx="1576446" cy="9144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697" y="348865"/>
            <a:ext cx="7533018" cy="877729"/>
          </a:xfrm>
        </p:spPr>
        <p:txBody>
          <a:bodyPr anchor="ctr">
            <a:normAutofit/>
          </a:bodyPr>
          <a:lstStyle/>
          <a:p>
            <a:r>
              <a:rPr lang="pt-BR" sz="3500">
                <a:solidFill>
                  <a:srgbClr val="FFFFFF"/>
                </a:solidFill>
              </a:rPr>
              <a:t>Dimensão Clientes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B6522F6-C028-5ABA-9BAE-6DAE1C89B6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9990577"/>
              </p:ext>
            </p:extLst>
          </p:nvPr>
        </p:nvGraphicFramePr>
        <p:xfrm>
          <a:off x="483042" y="2112579"/>
          <a:ext cx="8195871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19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1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9143999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3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6096642" y="0"/>
            <a:ext cx="3047358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25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783777" y="-3783778"/>
            <a:ext cx="1576446" cy="9144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697" y="348865"/>
            <a:ext cx="7533018" cy="877729"/>
          </a:xfrm>
        </p:spPr>
        <p:txBody>
          <a:bodyPr anchor="ctr">
            <a:normAutofit/>
          </a:bodyPr>
          <a:lstStyle/>
          <a:p>
            <a:r>
              <a:rPr lang="pt-BR" sz="3500">
                <a:solidFill>
                  <a:srgbClr val="FFFFFF"/>
                </a:solidFill>
              </a:rPr>
              <a:t>Dimensão Vendedores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1C8764E-1D36-425E-3C8B-7392879E38F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1889758"/>
              </p:ext>
            </p:extLst>
          </p:nvPr>
        </p:nvGraphicFramePr>
        <p:xfrm>
          <a:off x="483042" y="2112579"/>
          <a:ext cx="8195871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3" y="1914812"/>
            <a:ext cx="6858000" cy="3028377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4" y="1924949"/>
            <a:ext cx="6857999" cy="302837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63195" y="4092815"/>
            <a:ext cx="2501979" cy="302838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376302" y="969718"/>
            <a:ext cx="292526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22" y="1914808"/>
            <a:ext cx="6858003" cy="3028376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858" y="1683756"/>
            <a:ext cx="2336449" cy="2396359"/>
          </a:xfrm>
        </p:spPr>
        <p:txBody>
          <a:bodyPr anchor="b">
            <a:normAutofit/>
          </a:bodyPr>
          <a:lstStyle/>
          <a:p>
            <a:pPr algn="r"/>
            <a:r>
              <a:rPr lang="pt-BR" sz="3500">
                <a:solidFill>
                  <a:srgbClr val="FFFFFF"/>
                </a:solidFill>
              </a:rPr>
              <a:t>Dimensão Etapas do Kanban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C4D4C53-3859-B8EB-DDF9-67EC1C3280E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3041325"/>
              </p:ext>
            </p:extLst>
          </p:nvPr>
        </p:nvGraphicFramePr>
        <p:xfrm>
          <a:off x="3678789" y="750440"/>
          <a:ext cx="5000124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9143999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6096642" y="0"/>
            <a:ext cx="3047358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783777" y="-3783778"/>
            <a:ext cx="1576446" cy="9144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697" y="348865"/>
            <a:ext cx="7533018" cy="877729"/>
          </a:xfrm>
        </p:spPr>
        <p:txBody>
          <a:bodyPr anchor="ctr">
            <a:normAutofit/>
          </a:bodyPr>
          <a:lstStyle/>
          <a:p>
            <a:r>
              <a:rPr lang="pt-BR" sz="3500">
                <a:solidFill>
                  <a:srgbClr val="FFFFFF"/>
                </a:solidFill>
              </a:rPr>
              <a:t>Fato Kanban Comercial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2F9B164-6D28-5377-7068-B588BE7A02C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299697"/>
              </p:ext>
            </p:extLst>
          </p:nvPr>
        </p:nvGraphicFramePr>
        <p:xfrm>
          <a:off x="483042" y="2112579"/>
          <a:ext cx="8195871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C681C32C-7AFC-4BB3-9088-65CBDFC5D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9144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956" y="4583953"/>
            <a:ext cx="3514393" cy="1465973"/>
          </a:xfrm>
        </p:spPr>
        <p:txBody>
          <a:bodyPr anchor="t">
            <a:normAutofit/>
          </a:bodyPr>
          <a:lstStyle/>
          <a:p>
            <a:r>
              <a:rPr lang="pt-BR" sz="3500"/>
              <a:t>Análises que Serão Criadas</a:t>
            </a:r>
          </a:p>
        </p:txBody>
      </p:sp>
      <p:pic>
        <p:nvPicPr>
          <p:cNvPr id="31" name="Picture 30" descr="Mesa com itens de produtividade">
            <a:extLst>
              <a:ext uri="{FF2B5EF4-FFF2-40B4-BE49-F238E27FC236}">
                <a16:creationId xmlns:a16="http://schemas.microsoft.com/office/drawing/2014/main" id="{D9EE1309-613B-6E97-9E9A-450792BC9B5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513" b="27942"/>
          <a:stretch>
            <a:fillRect/>
          </a:stretch>
        </p:blipFill>
        <p:spPr>
          <a:xfrm>
            <a:off x="20" y="432"/>
            <a:ext cx="9143980" cy="424475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4583953"/>
            <a:ext cx="4229100" cy="146597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pt-BR" sz="1700" b="1"/>
              <a:t>Quantidade de oportunidades por etapa</a:t>
            </a:r>
          </a:p>
          <a:p>
            <a:pPr>
              <a:lnSpc>
                <a:spcPct val="90000"/>
              </a:lnSpc>
            </a:pPr>
            <a:r>
              <a:rPr lang="pt-BR" sz="1700" b="1"/>
              <a:t>Valor total por etapa do Kanban</a:t>
            </a:r>
          </a:p>
          <a:p>
            <a:pPr>
              <a:lnSpc>
                <a:spcPct val="90000"/>
              </a:lnSpc>
            </a:pPr>
            <a:r>
              <a:rPr lang="pt-BR" sz="1700" b="1"/>
              <a:t>Taxa de conversão</a:t>
            </a:r>
          </a:p>
          <a:p>
            <a:pPr>
              <a:lnSpc>
                <a:spcPct val="90000"/>
              </a:lnSpc>
            </a:pPr>
            <a:r>
              <a:rPr lang="pt-BR" sz="1700" b="1"/>
              <a:t>Pipeline por vendedor</a:t>
            </a:r>
          </a:p>
          <a:p>
            <a:pPr>
              <a:lnSpc>
                <a:spcPct val="90000"/>
              </a:lnSpc>
            </a:pPr>
            <a:r>
              <a:rPr lang="pt-BR" sz="1700" b="1"/>
              <a:t>Análise temporal de criação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99C0ED0-69DE-4C31-A5CF-E2A46FD302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9144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78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D42B8BD-40AF-488E-8A79-D7256C9172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028950" y="6400799"/>
            <a:ext cx="6115048" cy="456772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240</Words>
  <Application>Microsoft Office PowerPoint</Application>
  <PresentationFormat>Apresentação na tela (4:3)</PresentationFormat>
  <Paragraphs>52</Paragraphs>
  <Slides>10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Treinamento Power BI Kanban Comercial</vt:lpstr>
      <vt:lpstr>Objetivo do Treinamento</vt:lpstr>
      <vt:lpstr>Kanban Comercial (Pipeline de Vendas)</vt:lpstr>
      <vt:lpstr>Modelagem Utilizada</vt:lpstr>
      <vt:lpstr>Dimensão Clientes</vt:lpstr>
      <vt:lpstr>Dimensão Vendedores</vt:lpstr>
      <vt:lpstr>Dimensão Etapas do Kanban</vt:lpstr>
      <vt:lpstr>Fato Kanban Comercial</vt:lpstr>
      <vt:lpstr>Análises que Serão Criadas</vt:lpstr>
      <vt:lpstr>Encerramento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Guilherme Merighi</cp:lastModifiedBy>
  <cp:revision>3</cp:revision>
  <dcterms:created xsi:type="dcterms:W3CDTF">2013-01-27T09:14:16Z</dcterms:created>
  <dcterms:modified xsi:type="dcterms:W3CDTF">2025-12-10T21:23:23Z</dcterms:modified>
  <cp:category/>
</cp:coreProperties>
</file>