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5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1122" y="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10" Type="http://schemas.openxmlformats.org/officeDocument/2006/relationships/image" Target="../media/image10.svg"/><Relationship Id="rId4" Type="http://schemas.openxmlformats.org/officeDocument/2006/relationships/image" Target="../media/image4.svg"/><Relationship Id="rId9" Type="http://schemas.openxmlformats.org/officeDocument/2006/relationships/image" Target="../media/image9.pn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svg"/><Relationship Id="rId1" Type="http://schemas.openxmlformats.org/officeDocument/2006/relationships/image" Target="../media/image21.png"/><Relationship Id="rId4" Type="http://schemas.openxmlformats.org/officeDocument/2006/relationships/image" Target="../media/image24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10" Type="http://schemas.openxmlformats.org/officeDocument/2006/relationships/image" Target="../media/image10.svg"/><Relationship Id="rId4" Type="http://schemas.openxmlformats.org/officeDocument/2006/relationships/image" Target="../media/image4.svg"/><Relationship Id="rId9" Type="http://schemas.openxmlformats.org/officeDocument/2006/relationships/image" Target="../media/image9.pn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svg"/><Relationship Id="rId1" Type="http://schemas.openxmlformats.org/officeDocument/2006/relationships/image" Target="../media/image21.png"/><Relationship Id="rId4" Type="http://schemas.openxmlformats.org/officeDocument/2006/relationships/image" Target="../media/image24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14287C-1179-4A32-A797-D916587828AA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4151F558-E31D-4885-A3D7-5E8BF562FEFE}">
      <dgm:prSet/>
      <dgm:spPr/>
      <dgm:t>
        <a:bodyPr/>
        <a:lstStyle/>
        <a:p>
          <a:r>
            <a:rPr lang="en-US"/>
            <a:t>- Centralizar controle das vagas e etapas</a:t>
          </a:r>
        </a:p>
      </dgm:t>
    </dgm:pt>
    <dgm:pt modelId="{FD18CA8D-7DE7-457B-9A32-2B457D0C459D}" type="parTrans" cxnId="{A9EDAFE2-7D33-4489-965D-01F3A77F0284}">
      <dgm:prSet/>
      <dgm:spPr/>
      <dgm:t>
        <a:bodyPr/>
        <a:lstStyle/>
        <a:p>
          <a:endParaRPr lang="en-US"/>
        </a:p>
      </dgm:t>
    </dgm:pt>
    <dgm:pt modelId="{0577196F-7E3B-46AF-B296-57904184BA7B}" type="sibTrans" cxnId="{A9EDAFE2-7D33-4489-965D-01F3A77F0284}">
      <dgm:prSet/>
      <dgm:spPr/>
      <dgm:t>
        <a:bodyPr/>
        <a:lstStyle/>
        <a:p>
          <a:endParaRPr lang="en-US"/>
        </a:p>
      </dgm:t>
    </dgm:pt>
    <dgm:pt modelId="{6697702F-AB95-44C9-B316-D5F832A38BD8}">
      <dgm:prSet/>
      <dgm:spPr/>
      <dgm:t>
        <a:bodyPr/>
        <a:lstStyle/>
        <a:p>
          <a:r>
            <a:rPr lang="en-US"/>
            <a:t>- Identificar gargalos no processo seletivo</a:t>
          </a:r>
        </a:p>
      </dgm:t>
    </dgm:pt>
    <dgm:pt modelId="{A0AF1213-8D66-43E1-9EDA-22914284F1E6}" type="parTrans" cxnId="{67B0D351-4DE1-4B4C-9738-452536056154}">
      <dgm:prSet/>
      <dgm:spPr/>
      <dgm:t>
        <a:bodyPr/>
        <a:lstStyle/>
        <a:p>
          <a:endParaRPr lang="en-US"/>
        </a:p>
      </dgm:t>
    </dgm:pt>
    <dgm:pt modelId="{8520B947-4734-4EAD-AC58-7970C1FD9976}" type="sibTrans" cxnId="{67B0D351-4DE1-4B4C-9738-452536056154}">
      <dgm:prSet/>
      <dgm:spPr/>
      <dgm:t>
        <a:bodyPr/>
        <a:lstStyle/>
        <a:p>
          <a:endParaRPr lang="en-US"/>
        </a:p>
      </dgm:t>
    </dgm:pt>
    <dgm:pt modelId="{FBEB581D-59C1-46A0-AFD1-A0C5DD788F97}">
      <dgm:prSet/>
      <dgm:spPr/>
      <dgm:t>
        <a:bodyPr/>
        <a:lstStyle/>
        <a:p>
          <a:r>
            <a:rPr lang="en-US"/>
            <a:t>- Reduzir tempo médio até contratação</a:t>
          </a:r>
        </a:p>
      </dgm:t>
    </dgm:pt>
    <dgm:pt modelId="{CD4A7D88-9639-484B-B14D-66C09CC01DED}" type="parTrans" cxnId="{E816742B-7140-45E9-B743-16FC58F676DA}">
      <dgm:prSet/>
      <dgm:spPr/>
      <dgm:t>
        <a:bodyPr/>
        <a:lstStyle/>
        <a:p>
          <a:endParaRPr lang="en-US"/>
        </a:p>
      </dgm:t>
    </dgm:pt>
    <dgm:pt modelId="{A9B36B6E-E238-4A12-951C-F1EDD7EDA5D2}" type="sibTrans" cxnId="{E816742B-7140-45E9-B743-16FC58F676DA}">
      <dgm:prSet/>
      <dgm:spPr/>
      <dgm:t>
        <a:bodyPr/>
        <a:lstStyle/>
        <a:p>
          <a:endParaRPr lang="en-US"/>
        </a:p>
      </dgm:t>
    </dgm:pt>
    <dgm:pt modelId="{947D1526-415D-4EAB-85A3-4E4E79F1380C}">
      <dgm:prSet/>
      <dgm:spPr/>
      <dgm:t>
        <a:bodyPr/>
        <a:lstStyle/>
        <a:p>
          <a:r>
            <a:rPr lang="en-US"/>
            <a:t>- Garantir previsibilidade para o RH</a:t>
          </a:r>
        </a:p>
      </dgm:t>
    </dgm:pt>
    <dgm:pt modelId="{C6980575-741E-4DB7-84DB-0D282342128D}" type="parTrans" cxnId="{FF231136-4BAD-48D1-BDAA-E6E4BDF5852D}">
      <dgm:prSet/>
      <dgm:spPr/>
      <dgm:t>
        <a:bodyPr/>
        <a:lstStyle/>
        <a:p>
          <a:endParaRPr lang="en-US"/>
        </a:p>
      </dgm:t>
    </dgm:pt>
    <dgm:pt modelId="{C7A9EADA-A4DD-4337-BC2D-526AB73D3427}" type="sibTrans" cxnId="{FF231136-4BAD-48D1-BDAA-E6E4BDF5852D}">
      <dgm:prSet/>
      <dgm:spPr/>
      <dgm:t>
        <a:bodyPr/>
        <a:lstStyle/>
        <a:p>
          <a:endParaRPr lang="en-US"/>
        </a:p>
      </dgm:t>
    </dgm:pt>
    <dgm:pt modelId="{A7B241CF-548E-477D-910F-67D8046E84F5}">
      <dgm:prSet/>
      <dgm:spPr/>
      <dgm:t>
        <a:bodyPr/>
        <a:lstStyle/>
        <a:p>
          <a:r>
            <a:rPr lang="en-US"/>
            <a:t>- Melhor experiência para gestores e candidatos</a:t>
          </a:r>
        </a:p>
      </dgm:t>
    </dgm:pt>
    <dgm:pt modelId="{94936809-511A-49C1-A25D-6A922EA7E6F1}" type="parTrans" cxnId="{FD921F20-E586-47AE-8521-D89DB7AABA05}">
      <dgm:prSet/>
      <dgm:spPr/>
      <dgm:t>
        <a:bodyPr/>
        <a:lstStyle/>
        <a:p>
          <a:endParaRPr lang="en-US"/>
        </a:p>
      </dgm:t>
    </dgm:pt>
    <dgm:pt modelId="{F6F1952D-39AD-4DA0-A0FA-FDC2E15EB4E1}" type="sibTrans" cxnId="{FD921F20-E586-47AE-8521-D89DB7AABA05}">
      <dgm:prSet/>
      <dgm:spPr/>
      <dgm:t>
        <a:bodyPr/>
        <a:lstStyle/>
        <a:p>
          <a:endParaRPr lang="en-US"/>
        </a:p>
      </dgm:t>
    </dgm:pt>
    <dgm:pt modelId="{FFFBBD1D-0E59-4AD6-B00C-A8097352787F}" type="pres">
      <dgm:prSet presAssocID="{8414287C-1179-4A32-A797-D916587828AA}" presName="root" presStyleCnt="0">
        <dgm:presLayoutVars>
          <dgm:dir/>
          <dgm:resizeHandles val="exact"/>
        </dgm:presLayoutVars>
      </dgm:prSet>
      <dgm:spPr/>
    </dgm:pt>
    <dgm:pt modelId="{09CBE204-3C41-4785-BD11-B6CC5EEF0348}" type="pres">
      <dgm:prSet presAssocID="{4151F558-E31D-4885-A3D7-5E8BF562FEFE}" presName="compNode" presStyleCnt="0"/>
      <dgm:spPr/>
    </dgm:pt>
    <dgm:pt modelId="{CDEE61EE-A225-40AF-8C0B-31351955853E}" type="pres">
      <dgm:prSet presAssocID="{4151F558-E31D-4885-A3D7-5E8BF562FEFE}" presName="bgRect" presStyleLbl="bgShp" presStyleIdx="0" presStyleCnt="5"/>
      <dgm:spPr/>
    </dgm:pt>
    <dgm:pt modelId="{3D9930DB-28DE-4805-9B74-75501917BEA3}" type="pres">
      <dgm:prSet presAssocID="{4151F558-E31D-4885-A3D7-5E8BF562FEFE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rca de seleção"/>
        </a:ext>
      </dgm:extLst>
    </dgm:pt>
    <dgm:pt modelId="{44BC653A-BAE5-4B29-A7FC-F22A4F225993}" type="pres">
      <dgm:prSet presAssocID="{4151F558-E31D-4885-A3D7-5E8BF562FEFE}" presName="spaceRect" presStyleCnt="0"/>
      <dgm:spPr/>
    </dgm:pt>
    <dgm:pt modelId="{F5E6924A-0724-4A01-BBF2-E0518AB049D1}" type="pres">
      <dgm:prSet presAssocID="{4151F558-E31D-4885-A3D7-5E8BF562FEFE}" presName="parTx" presStyleLbl="revTx" presStyleIdx="0" presStyleCnt="5">
        <dgm:presLayoutVars>
          <dgm:chMax val="0"/>
          <dgm:chPref val="0"/>
        </dgm:presLayoutVars>
      </dgm:prSet>
      <dgm:spPr/>
    </dgm:pt>
    <dgm:pt modelId="{C49F95AC-2EE6-4362-BA31-2C7D5EDA404B}" type="pres">
      <dgm:prSet presAssocID="{0577196F-7E3B-46AF-B296-57904184BA7B}" presName="sibTrans" presStyleCnt="0"/>
      <dgm:spPr/>
    </dgm:pt>
    <dgm:pt modelId="{01FE8685-8B44-4FF8-B33A-F1C263361A3C}" type="pres">
      <dgm:prSet presAssocID="{6697702F-AB95-44C9-B316-D5F832A38BD8}" presName="compNode" presStyleCnt="0"/>
      <dgm:spPr/>
    </dgm:pt>
    <dgm:pt modelId="{2CD2E889-B994-4443-8F2C-4BBD29A2C325}" type="pres">
      <dgm:prSet presAssocID="{6697702F-AB95-44C9-B316-D5F832A38BD8}" presName="bgRect" presStyleLbl="bgShp" presStyleIdx="1" presStyleCnt="5"/>
      <dgm:spPr/>
    </dgm:pt>
    <dgm:pt modelId="{BA163518-6355-4695-8372-925933A3F159}" type="pres">
      <dgm:prSet presAssocID="{6697702F-AB95-44C9-B316-D5F832A38BD8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luxo de trabalho"/>
        </a:ext>
      </dgm:extLst>
    </dgm:pt>
    <dgm:pt modelId="{27ABB731-67FE-4117-AF31-11B404FDE236}" type="pres">
      <dgm:prSet presAssocID="{6697702F-AB95-44C9-B316-D5F832A38BD8}" presName="spaceRect" presStyleCnt="0"/>
      <dgm:spPr/>
    </dgm:pt>
    <dgm:pt modelId="{D4F24CF7-4C76-4416-89D2-F520453EC9B3}" type="pres">
      <dgm:prSet presAssocID="{6697702F-AB95-44C9-B316-D5F832A38BD8}" presName="parTx" presStyleLbl="revTx" presStyleIdx="1" presStyleCnt="5">
        <dgm:presLayoutVars>
          <dgm:chMax val="0"/>
          <dgm:chPref val="0"/>
        </dgm:presLayoutVars>
      </dgm:prSet>
      <dgm:spPr/>
    </dgm:pt>
    <dgm:pt modelId="{AFA880D1-4D26-4D12-8659-39F924F59152}" type="pres">
      <dgm:prSet presAssocID="{8520B947-4734-4EAD-AC58-7970C1FD9976}" presName="sibTrans" presStyleCnt="0"/>
      <dgm:spPr/>
    </dgm:pt>
    <dgm:pt modelId="{DDA82447-EB24-4CE8-B72D-FBADB89489E0}" type="pres">
      <dgm:prSet presAssocID="{FBEB581D-59C1-46A0-AFD1-A0C5DD788F97}" presName="compNode" presStyleCnt="0"/>
      <dgm:spPr/>
    </dgm:pt>
    <dgm:pt modelId="{014112B0-5999-4035-8514-06658ADA80F1}" type="pres">
      <dgm:prSet presAssocID="{FBEB581D-59C1-46A0-AFD1-A0C5DD788F97}" presName="bgRect" presStyleLbl="bgShp" presStyleIdx="2" presStyleCnt="5"/>
      <dgm:spPr/>
    </dgm:pt>
    <dgm:pt modelId="{914B211E-BB7A-49EF-A7D5-3E97B982328A}" type="pres">
      <dgm:prSet presAssocID="{FBEB581D-59C1-46A0-AFD1-A0C5DD788F97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ronômetro"/>
        </a:ext>
      </dgm:extLst>
    </dgm:pt>
    <dgm:pt modelId="{C9536A61-F865-4FCA-A0DD-F261AF0DB8B4}" type="pres">
      <dgm:prSet presAssocID="{FBEB581D-59C1-46A0-AFD1-A0C5DD788F97}" presName="spaceRect" presStyleCnt="0"/>
      <dgm:spPr/>
    </dgm:pt>
    <dgm:pt modelId="{F03EB73F-1E0B-46F3-B19F-F9223C1EEF19}" type="pres">
      <dgm:prSet presAssocID="{FBEB581D-59C1-46A0-AFD1-A0C5DD788F97}" presName="parTx" presStyleLbl="revTx" presStyleIdx="2" presStyleCnt="5">
        <dgm:presLayoutVars>
          <dgm:chMax val="0"/>
          <dgm:chPref val="0"/>
        </dgm:presLayoutVars>
      </dgm:prSet>
      <dgm:spPr/>
    </dgm:pt>
    <dgm:pt modelId="{7D0EE3A0-C842-4345-B35C-980902A205AE}" type="pres">
      <dgm:prSet presAssocID="{A9B36B6E-E238-4A12-951C-F1EDD7EDA5D2}" presName="sibTrans" presStyleCnt="0"/>
      <dgm:spPr/>
    </dgm:pt>
    <dgm:pt modelId="{299DD2D7-66B3-4B40-A5AA-1F5B1D8A5075}" type="pres">
      <dgm:prSet presAssocID="{947D1526-415D-4EAB-85A3-4E4E79F1380C}" presName="compNode" presStyleCnt="0"/>
      <dgm:spPr/>
    </dgm:pt>
    <dgm:pt modelId="{CB5E19F7-A077-4A06-A2D0-E6511DE0E05E}" type="pres">
      <dgm:prSet presAssocID="{947D1526-415D-4EAB-85A3-4E4E79F1380C}" presName="bgRect" presStyleLbl="bgShp" presStyleIdx="3" presStyleCnt="5"/>
      <dgm:spPr/>
    </dgm:pt>
    <dgm:pt modelId="{391925BA-2E2F-4931-A5B9-E520A83F2D1C}" type="pres">
      <dgm:prSet presAssocID="{947D1526-415D-4EAB-85A3-4E4E79F1380C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statísticas"/>
        </a:ext>
      </dgm:extLst>
    </dgm:pt>
    <dgm:pt modelId="{9C003E97-1EDC-4CB9-82DB-710B47408F91}" type="pres">
      <dgm:prSet presAssocID="{947D1526-415D-4EAB-85A3-4E4E79F1380C}" presName="spaceRect" presStyleCnt="0"/>
      <dgm:spPr/>
    </dgm:pt>
    <dgm:pt modelId="{D076A0E0-7CCC-4979-8194-C772110016CD}" type="pres">
      <dgm:prSet presAssocID="{947D1526-415D-4EAB-85A3-4E4E79F1380C}" presName="parTx" presStyleLbl="revTx" presStyleIdx="3" presStyleCnt="5">
        <dgm:presLayoutVars>
          <dgm:chMax val="0"/>
          <dgm:chPref val="0"/>
        </dgm:presLayoutVars>
      </dgm:prSet>
      <dgm:spPr/>
    </dgm:pt>
    <dgm:pt modelId="{079D44B6-F3DB-4D70-8F06-456954787326}" type="pres">
      <dgm:prSet presAssocID="{C7A9EADA-A4DD-4337-BC2D-526AB73D3427}" presName="sibTrans" presStyleCnt="0"/>
      <dgm:spPr/>
    </dgm:pt>
    <dgm:pt modelId="{8DEED2FE-7260-4086-8602-BA56446977C3}" type="pres">
      <dgm:prSet presAssocID="{A7B241CF-548E-477D-910F-67D8046E84F5}" presName="compNode" presStyleCnt="0"/>
      <dgm:spPr/>
    </dgm:pt>
    <dgm:pt modelId="{0551AD68-5BBC-4E26-BCC7-8C4829723A7E}" type="pres">
      <dgm:prSet presAssocID="{A7B241CF-548E-477D-910F-67D8046E84F5}" presName="bgRect" presStyleLbl="bgShp" presStyleIdx="4" presStyleCnt="5"/>
      <dgm:spPr/>
    </dgm:pt>
    <dgm:pt modelId="{F07A9BAD-FEC8-47B3-A76F-AD0166045FD7}" type="pres">
      <dgm:prSet presAssocID="{A7B241CF-548E-477D-910F-67D8046E84F5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Office Worker"/>
        </a:ext>
      </dgm:extLst>
    </dgm:pt>
    <dgm:pt modelId="{C5ED4FFA-93C0-4A9E-90A9-6C5EB2F92E67}" type="pres">
      <dgm:prSet presAssocID="{A7B241CF-548E-477D-910F-67D8046E84F5}" presName="spaceRect" presStyleCnt="0"/>
      <dgm:spPr/>
    </dgm:pt>
    <dgm:pt modelId="{2E23A470-D6B4-43FA-8114-DFB56B3CB8D4}" type="pres">
      <dgm:prSet presAssocID="{A7B241CF-548E-477D-910F-67D8046E84F5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8EE70A1B-A98B-4822-B245-4857B13EC0B5}" type="presOf" srcId="{8414287C-1179-4A32-A797-D916587828AA}" destId="{FFFBBD1D-0E59-4AD6-B00C-A8097352787F}" srcOrd="0" destOrd="0" presId="urn:microsoft.com/office/officeart/2018/2/layout/IconVerticalSolidList"/>
    <dgm:cxn modelId="{FD921F20-E586-47AE-8521-D89DB7AABA05}" srcId="{8414287C-1179-4A32-A797-D916587828AA}" destId="{A7B241CF-548E-477D-910F-67D8046E84F5}" srcOrd="4" destOrd="0" parTransId="{94936809-511A-49C1-A25D-6A922EA7E6F1}" sibTransId="{F6F1952D-39AD-4DA0-A0FA-FDC2E15EB4E1}"/>
    <dgm:cxn modelId="{2589EB25-262B-400E-9387-6D9486D00880}" type="presOf" srcId="{FBEB581D-59C1-46A0-AFD1-A0C5DD788F97}" destId="{F03EB73F-1E0B-46F3-B19F-F9223C1EEF19}" srcOrd="0" destOrd="0" presId="urn:microsoft.com/office/officeart/2018/2/layout/IconVerticalSolidList"/>
    <dgm:cxn modelId="{E816742B-7140-45E9-B743-16FC58F676DA}" srcId="{8414287C-1179-4A32-A797-D916587828AA}" destId="{FBEB581D-59C1-46A0-AFD1-A0C5DD788F97}" srcOrd="2" destOrd="0" parTransId="{CD4A7D88-9639-484B-B14D-66C09CC01DED}" sibTransId="{A9B36B6E-E238-4A12-951C-F1EDD7EDA5D2}"/>
    <dgm:cxn modelId="{FF231136-4BAD-48D1-BDAA-E6E4BDF5852D}" srcId="{8414287C-1179-4A32-A797-D916587828AA}" destId="{947D1526-415D-4EAB-85A3-4E4E79F1380C}" srcOrd="3" destOrd="0" parTransId="{C6980575-741E-4DB7-84DB-0D282342128D}" sibTransId="{C7A9EADA-A4DD-4337-BC2D-526AB73D3427}"/>
    <dgm:cxn modelId="{67B0D351-4DE1-4B4C-9738-452536056154}" srcId="{8414287C-1179-4A32-A797-D916587828AA}" destId="{6697702F-AB95-44C9-B316-D5F832A38BD8}" srcOrd="1" destOrd="0" parTransId="{A0AF1213-8D66-43E1-9EDA-22914284F1E6}" sibTransId="{8520B947-4734-4EAD-AC58-7970C1FD9976}"/>
    <dgm:cxn modelId="{C67923A5-9672-43AD-A640-0C99AFA05B0E}" type="presOf" srcId="{947D1526-415D-4EAB-85A3-4E4E79F1380C}" destId="{D076A0E0-7CCC-4979-8194-C772110016CD}" srcOrd="0" destOrd="0" presId="urn:microsoft.com/office/officeart/2018/2/layout/IconVerticalSolidList"/>
    <dgm:cxn modelId="{86B8A3B8-3202-40A9-9328-21BBC8CDD536}" type="presOf" srcId="{A7B241CF-548E-477D-910F-67D8046E84F5}" destId="{2E23A470-D6B4-43FA-8114-DFB56B3CB8D4}" srcOrd="0" destOrd="0" presId="urn:microsoft.com/office/officeart/2018/2/layout/IconVerticalSolidList"/>
    <dgm:cxn modelId="{9DF139D5-7F29-418B-B228-A1AA38BFAAD7}" type="presOf" srcId="{4151F558-E31D-4885-A3D7-5E8BF562FEFE}" destId="{F5E6924A-0724-4A01-BBF2-E0518AB049D1}" srcOrd="0" destOrd="0" presId="urn:microsoft.com/office/officeart/2018/2/layout/IconVerticalSolidList"/>
    <dgm:cxn modelId="{A9EDAFE2-7D33-4489-965D-01F3A77F0284}" srcId="{8414287C-1179-4A32-A797-D916587828AA}" destId="{4151F558-E31D-4885-A3D7-5E8BF562FEFE}" srcOrd="0" destOrd="0" parTransId="{FD18CA8D-7DE7-457B-9A32-2B457D0C459D}" sibTransId="{0577196F-7E3B-46AF-B296-57904184BA7B}"/>
    <dgm:cxn modelId="{078C15FA-B868-4009-8937-8EC3E3D69FD5}" type="presOf" srcId="{6697702F-AB95-44C9-B316-D5F832A38BD8}" destId="{D4F24CF7-4C76-4416-89D2-F520453EC9B3}" srcOrd="0" destOrd="0" presId="urn:microsoft.com/office/officeart/2018/2/layout/IconVerticalSolidList"/>
    <dgm:cxn modelId="{AF0CAD45-0285-4305-9B36-F529B7B7A269}" type="presParOf" srcId="{FFFBBD1D-0E59-4AD6-B00C-A8097352787F}" destId="{09CBE204-3C41-4785-BD11-B6CC5EEF0348}" srcOrd="0" destOrd="0" presId="urn:microsoft.com/office/officeart/2018/2/layout/IconVerticalSolidList"/>
    <dgm:cxn modelId="{B0C2C74D-E637-43C3-832B-6D0B0DF33245}" type="presParOf" srcId="{09CBE204-3C41-4785-BD11-B6CC5EEF0348}" destId="{CDEE61EE-A225-40AF-8C0B-31351955853E}" srcOrd="0" destOrd="0" presId="urn:microsoft.com/office/officeart/2018/2/layout/IconVerticalSolidList"/>
    <dgm:cxn modelId="{52BA8169-079D-4E38-B5D2-08519DB903D5}" type="presParOf" srcId="{09CBE204-3C41-4785-BD11-B6CC5EEF0348}" destId="{3D9930DB-28DE-4805-9B74-75501917BEA3}" srcOrd="1" destOrd="0" presId="urn:microsoft.com/office/officeart/2018/2/layout/IconVerticalSolidList"/>
    <dgm:cxn modelId="{E1120750-8733-4E89-B306-A582F2B5D6AC}" type="presParOf" srcId="{09CBE204-3C41-4785-BD11-B6CC5EEF0348}" destId="{44BC653A-BAE5-4B29-A7FC-F22A4F225993}" srcOrd="2" destOrd="0" presId="urn:microsoft.com/office/officeart/2018/2/layout/IconVerticalSolidList"/>
    <dgm:cxn modelId="{9284828D-79AA-40FB-B65D-D8C1A952586D}" type="presParOf" srcId="{09CBE204-3C41-4785-BD11-B6CC5EEF0348}" destId="{F5E6924A-0724-4A01-BBF2-E0518AB049D1}" srcOrd="3" destOrd="0" presId="urn:microsoft.com/office/officeart/2018/2/layout/IconVerticalSolidList"/>
    <dgm:cxn modelId="{22402D9D-AAD8-4D01-8A4F-73381F9015CC}" type="presParOf" srcId="{FFFBBD1D-0E59-4AD6-B00C-A8097352787F}" destId="{C49F95AC-2EE6-4362-BA31-2C7D5EDA404B}" srcOrd="1" destOrd="0" presId="urn:microsoft.com/office/officeart/2018/2/layout/IconVerticalSolidList"/>
    <dgm:cxn modelId="{E6D3EDE8-7124-4AEE-A2F0-CF29F5466B53}" type="presParOf" srcId="{FFFBBD1D-0E59-4AD6-B00C-A8097352787F}" destId="{01FE8685-8B44-4FF8-B33A-F1C263361A3C}" srcOrd="2" destOrd="0" presId="urn:microsoft.com/office/officeart/2018/2/layout/IconVerticalSolidList"/>
    <dgm:cxn modelId="{FFBA8301-A8AC-4BF3-9CCD-9429CD5CCB11}" type="presParOf" srcId="{01FE8685-8B44-4FF8-B33A-F1C263361A3C}" destId="{2CD2E889-B994-4443-8F2C-4BBD29A2C325}" srcOrd="0" destOrd="0" presId="urn:microsoft.com/office/officeart/2018/2/layout/IconVerticalSolidList"/>
    <dgm:cxn modelId="{C0E2D72B-3770-4306-9191-D5810E8B0073}" type="presParOf" srcId="{01FE8685-8B44-4FF8-B33A-F1C263361A3C}" destId="{BA163518-6355-4695-8372-925933A3F159}" srcOrd="1" destOrd="0" presId="urn:microsoft.com/office/officeart/2018/2/layout/IconVerticalSolidList"/>
    <dgm:cxn modelId="{CB262C06-65EB-4FCE-9DB4-AF2E23BCD64E}" type="presParOf" srcId="{01FE8685-8B44-4FF8-B33A-F1C263361A3C}" destId="{27ABB731-67FE-4117-AF31-11B404FDE236}" srcOrd="2" destOrd="0" presId="urn:microsoft.com/office/officeart/2018/2/layout/IconVerticalSolidList"/>
    <dgm:cxn modelId="{8FE24446-E2E1-4187-9719-35FEE505671B}" type="presParOf" srcId="{01FE8685-8B44-4FF8-B33A-F1C263361A3C}" destId="{D4F24CF7-4C76-4416-89D2-F520453EC9B3}" srcOrd="3" destOrd="0" presId="urn:microsoft.com/office/officeart/2018/2/layout/IconVerticalSolidList"/>
    <dgm:cxn modelId="{173124AC-C3BE-45E4-8C7C-9730E76E2089}" type="presParOf" srcId="{FFFBBD1D-0E59-4AD6-B00C-A8097352787F}" destId="{AFA880D1-4D26-4D12-8659-39F924F59152}" srcOrd="3" destOrd="0" presId="urn:microsoft.com/office/officeart/2018/2/layout/IconVerticalSolidList"/>
    <dgm:cxn modelId="{BF23B42B-B2A7-4D74-9E36-CBA63D9D22A7}" type="presParOf" srcId="{FFFBBD1D-0E59-4AD6-B00C-A8097352787F}" destId="{DDA82447-EB24-4CE8-B72D-FBADB89489E0}" srcOrd="4" destOrd="0" presId="urn:microsoft.com/office/officeart/2018/2/layout/IconVerticalSolidList"/>
    <dgm:cxn modelId="{F7A479F8-7051-41FF-A90A-DE10A6355432}" type="presParOf" srcId="{DDA82447-EB24-4CE8-B72D-FBADB89489E0}" destId="{014112B0-5999-4035-8514-06658ADA80F1}" srcOrd="0" destOrd="0" presId="urn:microsoft.com/office/officeart/2018/2/layout/IconVerticalSolidList"/>
    <dgm:cxn modelId="{79818909-07A5-4CBF-8527-1D7F84E91D9C}" type="presParOf" srcId="{DDA82447-EB24-4CE8-B72D-FBADB89489E0}" destId="{914B211E-BB7A-49EF-A7D5-3E97B982328A}" srcOrd="1" destOrd="0" presId="urn:microsoft.com/office/officeart/2018/2/layout/IconVerticalSolidList"/>
    <dgm:cxn modelId="{9082D3AD-4890-4A74-B393-C2DCC92BACA9}" type="presParOf" srcId="{DDA82447-EB24-4CE8-B72D-FBADB89489E0}" destId="{C9536A61-F865-4FCA-A0DD-F261AF0DB8B4}" srcOrd="2" destOrd="0" presId="urn:microsoft.com/office/officeart/2018/2/layout/IconVerticalSolidList"/>
    <dgm:cxn modelId="{8C4A80FE-CAA1-4F4F-A780-A2DB6CC2BEE1}" type="presParOf" srcId="{DDA82447-EB24-4CE8-B72D-FBADB89489E0}" destId="{F03EB73F-1E0B-46F3-B19F-F9223C1EEF19}" srcOrd="3" destOrd="0" presId="urn:microsoft.com/office/officeart/2018/2/layout/IconVerticalSolidList"/>
    <dgm:cxn modelId="{AC4DE404-3763-4CD8-A3C6-90DA2E7AE517}" type="presParOf" srcId="{FFFBBD1D-0E59-4AD6-B00C-A8097352787F}" destId="{7D0EE3A0-C842-4345-B35C-980902A205AE}" srcOrd="5" destOrd="0" presId="urn:microsoft.com/office/officeart/2018/2/layout/IconVerticalSolidList"/>
    <dgm:cxn modelId="{3F235B79-FE5B-4D75-8873-5320737F8FB3}" type="presParOf" srcId="{FFFBBD1D-0E59-4AD6-B00C-A8097352787F}" destId="{299DD2D7-66B3-4B40-A5AA-1F5B1D8A5075}" srcOrd="6" destOrd="0" presId="urn:microsoft.com/office/officeart/2018/2/layout/IconVerticalSolidList"/>
    <dgm:cxn modelId="{31F2FD19-D19F-40DD-955C-9A3071AA72FE}" type="presParOf" srcId="{299DD2D7-66B3-4B40-A5AA-1F5B1D8A5075}" destId="{CB5E19F7-A077-4A06-A2D0-E6511DE0E05E}" srcOrd="0" destOrd="0" presId="urn:microsoft.com/office/officeart/2018/2/layout/IconVerticalSolidList"/>
    <dgm:cxn modelId="{D9765448-54DA-43C3-98FB-02363BEA4C32}" type="presParOf" srcId="{299DD2D7-66B3-4B40-A5AA-1F5B1D8A5075}" destId="{391925BA-2E2F-4931-A5B9-E520A83F2D1C}" srcOrd="1" destOrd="0" presId="urn:microsoft.com/office/officeart/2018/2/layout/IconVerticalSolidList"/>
    <dgm:cxn modelId="{38F9B0EF-38B9-4AC1-9575-FB2DCED6CD84}" type="presParOf" srcId="{299DD2D7-66B3-4B40-A5AA-1F5B1D8A5075}" destId="{9C003E97-1EDC-4CB9-82DB-710B47408F91}" srcOrd="2" destOrd="0" presId="urn:microsoft.com/office/officeart/2018/2/layout/IconVerticalSolidList"/>
    <dgm:cxn modelId="{1C08E300-C6C2-414D-A63C-BA6A4B2FE419}" type="presParOf" srcId="{299DD2D7-66B3-4B40-A5AA-1F5B1D8A5075}" destId="{D076A0E0-7CCC-4979-8194-C772110016CD}" srcOrd="3" destOrd="0" presId="urn:microsoft.com/office/officeart/2018/2/layout/IconVerticalSolidList"/>
    <dgm:cxn modelId="{9784FE28-60AB-456C-9C60-ADAFB48FA9E5}" type="presParOf" srcId="{FFFBBD1D-0E59-4AD6-B00C-A8097352787F}" destId="{079D44B6-F3DB-4D70-8F06-456954787326}" srcOrd="7" destOrd="0" presId="urn:microsoft.com/office/officeart/2018/2/layout/IconVerticalSolidList"/>
    <dgm:cxn modelId="{6793B80A-9C54-4560-92BA-C80EB7DC5A98}" type="presParOf" srcId="{FFFBBD1D-0E59-4AD6-B00C-A8097352787F}" destId="{8DEED2FE-7260-4086-8602-BA56446977C3}" srcOrd="8" destOrd="0" presId="urn:microsoft.com/office/officeart/2018/2/layout/IconVerticalSolidList"/>
    <dgm:cxn modelId="{918D3CE5-63C6-4E26-AF15-464464A13633}" type="presParOf" srcId="{8DEED2FE-7260-4086-8602-BA56446977C3}" destId="{0551AD68-5BBC-4E26-BCC7-8C4829723A7E}" srcOrd="0" destOrd="0" presId="urn:microsoft.com/office/officeart/2018/2/layout/IconVerticalSolidList"/>
    <dgm:cxn modelId="{8E1BD4E1-22C8-4FB2-9DAB-5A7DCB9286D9}" type="presParOf" srcId="{8DEED2FE-7260-4086-8602-BA56446977C3}" destId="{F07A9BAD-FEC8-47B3-A76F-AD0166045FD7}" srcOrd="1" destOrd="0" presId="urn:microsoft.com/office/officeart/2018/2/layout/IconVerticalSolidList"/>
    <dgm:cxn modelId="{FAD15445-1A41-4ED7-A818-256EC0F6872A}" type="presParOf" srcId="{8DEED2FE-7260-4086-8602-BA56446977C3}" destId="{C5ED4FFA-93C0-4A9E-90A9-6C5EB2F92E67}" srcOrd="2" destOrd="0" presId="urn:microsoft.com/office/officeart/2018/2/layout/IconVerticalSolidList"/>
    <dgm:cxn modelId="{492B99A3-1794-46BA-BCAE-1D8987B4248B}" type="presParOf" srcId="{8DEED2FE-7260-4086-8602-BA56446977C3}" destId="{2E23A470-D6B4-43FA-8114-DFB56B3CB8D4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C44BEE5-C049-4B28-862F-9D978DF2ADD8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5" csCatId="colorful" phldr="1"/>
      <dgm:spPr/>
      <dgm:t>
        <a:bodyPr/>
        <a:lstStyle/>
        <a:p>
          <a:endParaRPr lang="en-US"/>
        </a:p>
      </dgm:t>
    </dgm:pt>
    <dgm:pt modelId="{146821BC-198F-4591-96A1-6F75248445C8}">
      <dgm:prSet/>
      <dgm:spPr/>
      <dgm:t>
        <a:bodyPr/>
        <a:lstStyle/>
        <a:p>
          <a:r>
            <a:rPr lang="en-US"/>
            <a:t>- RH perde tempo buscando informações</a:t>
          </a:r>
        </a:p>
      </dgm:t>
    </dgm:pt>
    <dgm:pt modelId="{B4E369F0-D14F-4AC4-9A80-DB6E501F40BC}" type="parTrans" cxnId="{096A5A07-B74B-4A97-834C-E23A27A70788}">
      <dgm:prSet/>
      <dgm:spPr/>
      <dgm:t>
        <a:bodyPr/>
        <a:lstStyle/>
        <a:p>
          <a:endParaRPr lang="en-US"/>
        </a:p>
      </dgm:t>
    </dgm:pt>
    <dgm:pt modelId="{F398B690-95AB-40AE-8F49-2242B1B240EF}" type="sibTrans" cxnId="{096A5A07-B74B-4A97-834C-E23A27A70788}">
      <dgm:prSet/>
      <dgm:spPr/>
      <dgm:t>
        <a:bodyPr/>
        <a:lstStyle/>
        <a:p>
          <a:endParaRPr lang="en-US"/>
        </a:p>
      </dgm:t>
    </dgm:pt>
    <dgm:pt modelId="{1BD7B6C7-A891-4E80-9BF7-0603BD619A23}">
      <dgm:prSet/>
      <dgm:spPr/>
      <dgm:t>
        <a:bodyPr/>
        <a:lstStyle/>
        <a:p>
          <a:r>
            <a:rPr lang="en-US"/>
            <a:t>- Falta clareza sobre gargalos</a:t>
          </a:r>
        </a:p>
      </dgm:t>
    </dgm:pt>
    <dgm:pt modelId="{2A6672B6-F59D-4092-9ACB-3D74EC9A008D}" type="parTrans" cxnId="{FCF78959-5F83-4782-812C-7706EB24A8CE}">
      <dgm:prSet/>
      <dgm:spPr/>
      <dgm:t>
        <a:bodyPr/>
        <a:lstStyle/>
        <a:p>
          <a:endParaRPr lang="en-US"/>
        </a:p>
      </dgm:t>
    </dgm:pt>
    <dgm:pt modelId="{39CA40B7-52AB-45EB-81F0-548DA3838AFB}" type="sibTrans" cxnId="{FCF78959-5F83-4782-812C-7706EB24A8CE}">
      <dgm:prSet/>
      <dgm:spPr/>
      <dgm:t>
        <a:bodyPr/>
        <a:lstStyle/>
        <a:p>
          <a:endParaRPr lang="en-US"/>
        </a:p>
      </dgm:t>
    </dgm:pt>
    <dgm:pt modelId="{78E3B5A6-08CD-4700-BE3F-A81FD4E6C2F7}">
      <dgm:prSet/>
      <dgm:spPr/>
      <dgm:t>
        <a:bodyPr/>
        <a:lstStyle/>
        <a:p>
          <a:r>
            <a:rPr lang="en-US"/>
            <a:t>- Difícil prever quando cada vaga será preenchida</a:t>
          </a:r>
        </a:p>
      </dgm:t>
    </dgm:pt>
    <dgm:pt modelId="{4ED49900-64A0-48D5-8041-D69407E4FABB}" type="parTrans" cxnId="{97CD4C3B-A734-4755-BC99-6A421A666DE8}">
      <dgm:prSet/>
      <dgm:spPr/>
      <dgm:t>
        <a:bodyPr/>
        <a:lstStyle/>
        <a:p>
          <a:endParaRPr lang="en-US"/>
        </a:p>
      </dgm:t>
    </dgm:pt>
    <dgm:pt modelId="{33C40CCB-7022-4771-AF9D-96D7DF5B3B65}" type="sibTrans" cxnId="{97CD4C3B-A734-4755-BC99-6A421A666DE8}">
      <dgm:prSet/>
      <dgm:spPr/>
      <dgm:t>
        <a:bodyPr/>
        <a:lstStyle/>
        <a:p>
          <a:endParaRPr lang="en-US"/>
        </a:p>
      </dgm:t>
    </dgm:pt>
    <dgm:pt modelId="{D7A7C782-9424-4A36-BC47-C9772597886C}">
      <dgm:prSet/>
      <dgm:spPr/>
      <dgm:t>
        <a:bodyPr/>
        <a:lstStyle/>
        <a:p>
          <a:r>
            <a:rPr lang="en-US"/>
            <a:t>- Processo manual gera retrabalho e atraso</a:t>
          </a:r>
        </a:p>
      </dgm:t>
    </dgm:pt>
    <dgm:pt modelId="{C66DB9AE-2609-4951-9807-9CBA4734AA5B}" type="parTrans" cxnId="{C76F65D0-434D-4D44-9CF8-E3EC1BB05813}">
      <dgm:prSet/>
      <dgm:spPr/>
      <dgm:t>
        <a:bodyPr/>
        <a:lstStyle/>
        <a:p>
          <a:endParaRPr lang="en-US"/>
        </a:p>
      </dgm:t>
    </dgm:pt>
    <dgm:pt modelId="{BAB9208A-114C-4C36-BB2F-10FC7191AB95}" type="sibTrans" cxnId="{C76F65D0-434D-4D44-9CF8-E3EC1BB05813}">
      <dgm:prSet/>
      <dgm:spPr/>
      <dgm:t>
        <a:bodyPr/>
        <a:lstStyle/>
        <a:p>
          <a:endParaRPr lang="en-US"/>
        </a:p>
      </dgm:t>
    </dgm:pt>
    <dgm:pt modelId="{03FCC7A4-1489-480A-8241-286BFE4D83BF}" type="pres">
      <dgm:prSet presAssocID="{4C44BEE5-C049-4B28-862F-9D978DF2ADD8}" presName="root" presStyleCnt="0">
        <dgm:presLayoutVars>
          <dgm:dir/>
          <dgm:resizeHandles val="exact"/>
        </dgm:presLayoutVars>
      </dgm:prSet>
      <dgm:spPr/>
    </dgm:pt>
    <dgm:pt modelId="{80218FB3-B563-44FE-8E36-CBB3F9C2917D}" type="pres">
      <dgm:prSet presAssocID="{146821BC-198F-4591-96A1-6F75248445C8}" presName="compNode" presStyleCnt="0"/>
      <dgm:spPr/>
    </dgm:pt>
    <dgm:pt modelId="{8537D2B3-9AEA-477C-8798-5688485B305D}" type="pres">
      <dgm:prSet presAssocID="{146821BC-198F-4591-96A1-6F75248445C8}" presName="bgRect" presStyleLbl="bgShp" presStyleIdx="0" presStyleCnt="4"/>
      <dgm:spPr/>
    </dgm:pt>
    <dgm:pt modelId="{982B5831-C776-4B3E-A4A2-5ECCDB847488}" type="pres">
      <dgm:prSet presAssocID="{146821BC-198F-4591-96A1-6F75248445C8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elâmpago"/>
        </a:ext>
      </dgm:extLst>
    </dgm:pt>
    <dgm:pt modelId="{D85BDD51-966D-4AC0-98A6-B7DFF709D237}" type="pres">
      <dgm:prSet presAssocID="{146821BC-198F-4591-96A1-6F75248445C8}" presName="spaceRect" presStyleCnt="0"/>
      <dgm:spPr/>
    </dgm:pt>
    <dgm:pt modelId="{B65DABAA-8B92-43A0-81BC-D25289737C3D}" type="pres">
      <dgm:prSet presAssocID="{146821BC-198F-4591-96A1-6F75248445C8}" presName="parTx" presStyleLbl="revTx" presStyleIdx="0" presStyleCnt="4">
        <dgm:presLayoutVars>
          <dgm:chMax val="0"/>
          <dgm:chPref val="0"/>
        </dgm:presLayoutVars>
      </dgm:prSet>
      <dgm:spPr/>
    </dgm:pt>
    <dgm:pt modelId="{E1423BB7-923E-451A-A914-D324EE4B6D25}" type="pres">
      <dgm:prSet presAssocID="{F398B690-95AB-40AE-8F49-2242B1B240EF}" presName="sibTrans" presStyleCnt="0"/>
      <dgm:spPr/>
    </dgm:pt>
    <dgm:pt modelId="{54FEC7D6-516C-4A7C-9F0F-E63A0A8CC29A}" type="pres">
      <dgm:prSet presAssocID="{1BD7B6C7-A891-4E80-9BF7-0603BD619A23}" presName="compNode" presStyleCnt="0"/>
      <dgm:spPr/>
    </dgm:pt>
    <dgm:pt modelId="{90485F45-6A1D-4386-8F64-801CB3B3B0CB}" type="pres">
      <dgm:prSet presAssocID="{1BD7B6C7-A891-4E80-9BF7-0603BD619A23}" presName="bgRect" presStyleLbl="bgShp" presStyleIdx="1" presStyleCnt="4"/>
      <dgm:spPr/>
    </dgm:pt>
    <dgm:pt modelId="{716B5E4F-95D3-45C7-8FC5-59812B3C6CDB}" type="pres">
      <dgm:prSet presAssocID="{1BD7B6C7-A891-4E80-9BF7-0603BD619A23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viso"/>
        </a:ext>
      </dgm:extLst>
    </dgm:pt>
    <dgm:pt modelId="{4C843878-F812-45E7-8CD3-EA28FFD5CD30}" type="pres">
      <dgm:prSet presAssocID="{1BD7B6C7-A891-4E80-9BF7-0603BD619A23}" presName="spaceRect" presStyleCnt="0"/>
      <dgm:spPr/>
    </dgm:pt>
    <dgm:pt modelId="{F7F09F1E-03EC-42A2-8EEB-CFA4B825B1B5}" type="pres">
      <dgm:prSet presAssocID="{1BD7B6C7-A891-4E80-9BF7-0603BD619A23}" presName="parTx" presStyleLbl="revTx" presStyleIdx="1" presStyleCnt="4">
        <dgm:presLayoutVars>
          <dgm:chMax val="0"/>
          <dgm:chPref val="0"/>
        </dgm:presLayoutVars>
      </dgm:prSet>
      <dgm:spPr/>
    </dgm:pt>
    <dgm:pt modelId="{CCB83891-53FF-49CB-9324-6A47DC8D07CB}" type="pres">
      <dgm:prSet presAssocID="{39CA40B7-52AB-45EB-81F0-548DA3838AFB}" presName="sibTrans" presStyleCnt="0"/>
      <dgm:spPr/>
    </dgm:pt>
    <dgm:pt modelId="{56153328-83FD-4B56-904B-9BDB10815BDE}" type="pres">
      <dgm:prSet presAssocID="{78E3B5A6-08CD-4700-BE3F-A81FD4E6C2F7}" presName="compNode" presStyleCnt="0"/>
      <dgm:spPr/>
    </dgm:pt>
    <dgm:pt modelId="{2780A87B-F71C-47CF-A910-D542E1ECD469}" type="pres">
      <dgm:prSet presAssocID="{78E3B5A6-08CD-4700-BE3F-A81FD4E6C2F7}" presName="bgRect" presStyleLbl="bgShp" presStyleIdx="2" presStyleCnt="4"/>
      <dgm:spPr/>
    </dgm:pt>
    <dgm:pt modelId="{D6986A8B-2C7E-4575-A5DA-CEBC2C6E0F3B}" type="pres">
      <dgm:prSet presAssocID="{78E3B5A6-08CD-4700-BE3F-A81FD4E6C2F7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ronômetro"/>
        </a:ext>
      </dgm:extLst>
    </dgm:pt>
    <dgm:pt modelId="{B50F16D3-FB59-44F0-B414-5FF035AD0400}" type="pres">
      <dgm:prSet presAssocID="{78E3B5A6-08CD-4700-BE3F-A81FD4E6C2F7}" presName="spaceRect" presStyleCnt="0"/>
      <dgm:spPr/>
    </dgm:pt>
    <dgm:pt modelId="{55C2D7CD-6184-4ECB-A1B2-971F5E54885C}" type="pres">
      <dgm:prSet presAssocID="{78E3B5A6-08CD-4700-BE3F-A81FD4E6C2F7}" presName="parTx" presStyleLbl="revTx" presStyleIdx="2" presStyleCnt="4">
        <dgm:presLayoutVars>
          <dgm:chMax val="0"/>
          <dgm:chPref val="0"/>
        </dgm:presLayoutVars>
      </dgm:prSet>
      <dgm:spPr/>
    </dgm:pt>
    <dgm:pt modelId="{DC8FE8D3-656E-498E-BAEF-7E94939F8170}" type="pres">
      <dgm:prSet presAssocID="{33C40CCB-7022-4771-AF9D-96D7DF5B3B65}" presName="sibTrans" presStyleCnt="0"/>
      <dgm:spPr/>
    </dgm:pt>
    <dgm:pt modelId="{7CE80750-6FA1-4B4C-A5A4-497824688EF7}" type="pres">
      <dgm:prSet presAssocID="{D7A7C782-9424-4A36-BC47-C9772597886C}" presName="compNode" presStyleCnt="0"/>
      <dgm:spPr/>
    </dgm:pt>
    <dgm:pt modelId="{3DB10DDD-8142-4638-AC04-329755F9E131}" type="pres">
      <dgm:prSet presAssocID="{D7A7C782-9424-4A36-BC47-C9772597886C}" presName="bgRect" presStyleLbl="bgShp" presStyleIdx="3" presStyleCnt="4"/>
      <dgm:spPr/>
    </dgm:pt>
    <dgm:pt modelId="{ADB2F50D-D390-4B76-B4D0-47D076531D92}" type="pres">
      <dgm:prSet presAssocID="{D7A7C782-9424-4A36-BC47-C9772597886C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umento"/>
        </a:ext>
      </dgm:extLst>
    </dgm:pt>
    <dgm:pt modelId="{8F7696B7-5700-4593-9B58-9338B64A6767}" type="pres">
      <dgm:prSet presAssocID="{D7A7C782-9424-4A36-BC47-C9772597886C}" presName="spaceRect" presStyleCnt="0"/>
      <dgm:spPr/>
    </dgm:pt>
    <dgm:pt modelId="{03532EFF-0995-40B3-9B07-26146751DABA}" type="pres">
      <dgm:prSet presAssocID="{D7A7C782-9424-4A36-BC47-C9772597886C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096A5A07-B74B-4A97-834C-E23A27A70788}" srcId="{4C44BEE5-C049-4B28-862F-9D978DF2ADD8}" destId="{146821BC-198F-4591-96A1-6F75248445C8}" srcOrd="0" destOrd="0" parTransId="{B4E369F0-D14F-4AC4-9A80-DB6E501F40BC}" sibTransId="{F398B690-95AB-40AE-8F49-2242B1B240EF}"/>
    <dgm:cxn modelId="{60524A13-F005-4FC1-AB33-498F1610322B}" type="presOf" srcId="{78E3B5A6-08CD-4700-BE3F-A81FD4E6C2F7}" destId="{55C2D7CD-6184-4ECB-A1B2-971F5E54885C}" srcOrd="0" destOrd="0" presId="urn:microsoft.com/office/officeart/2018/2/layout/IconVerticalSolidList"/>
    <dgm:cxn modelId="{97CD4C3B-A734-4755-BC99-6A421A666DE8}" srcId="{4C44BEE5-C049-4B28-862F-9D978DF2ADD8}" destId="{78E3B5A6-08CD-4700-BE3F-A81FD4E6C2F7}" srcOrd="2" destOrd="0" parTransId="{4ED49900-64A0-48D5-8041-D69407E4FABB}" sibTransId="{33C40CCB-7022-4771-AF9D-96D7DF5B3B65}"/>
    <dgm:cxn modelId="{93E21F67-DC9E-4923-B0FF-D8E52FAA68D2}" type="presOf" srcId="{D7A7C782-9424-4A36-BC47-C9772597886C}" destId="{03532EFF-0995-40B3-9B07-26146751DABA}" srcOrd="0" destOrd="0" presId="urn:microsoft.com/office/officeart/2018/2/layout/IconVerticalSolidList"/>
    <dgm:cxn modelId="{5ADAC456-3977-4CDF-B0A8-D87F3529C189}" type="presOf" srcId="{1BD7B6C7-A891-4E80-9BF7-0603BD619A23}" destId="{F7F09F1E-03EC-42A2-8EEB-CFA4B825B1B5}" srcOrd="0" destOrd="0" presId="urn:microsoft.com/office/officeart/2018/2/layout/IconVerticalSolidList"/>
    <dgm:cxn modelId="{FCF78959-5F83-4782-812C-7706EB24A8CE}" srcId="{4C44BEE5-C049-4B28-862F-9D978DF2ADD8}" destId="{1BD7B6C7-A891-4E80-9BF7-0603BD619A23}" srcOrd="1" destOrd="0" parTransId="{2A6672B6-F59D-4092-9ACB-3D74EC9A008D}" sibTransId="{39CA40B7-52AB-45EB-81F0-548DA3838AFB}"/>
    <dgm:cxn modelId="{5814457F-9451-4D8F-8C51-185AFA827FA8}" type="presOf" srcId="{4C44BEE5-C049-4B28-862F-9D978DF2ADD8}" destId="{03FCC7A4-1489-480A-8241-286BFE4D83BF}" srcOrd="0" destOrd="0" presId="urn:microsoft.com/office/officeart/2018/2/layout/IconVerticalSolidList"/>
    <dgm:cxn modelId="{3818DD92-D287-495F-A936-FA4A1B5F9BD6}" type="presOf" srcId="{146821BC-198F-4591-96A1-6F75248445C8}" destId="{B65DABAA-8B92-43A0-81BC-D25289737C3D}" srcOrd="0" destOrd="0" presId="urn:microsoft.com/office/officeart/2018/2/layout/IconVerticalSolidList"/>
    <dgm:cxn modelId="{C76F65D0-434D-4D44-9CF8-E3EC1BB05813}" srcId="{4C44BEE5-C049-4B28-862F-9D978DF2ADD8}" destId="{D7A7C782-9424-4A36-BC47-C9772597886C}" srcOrd="3" destOrd="0" parTransId="{C66DB9AE-2609-4951-9807-9CBA4734AA5B}" sibTransId="{BAB9208A-114C-4C36-BB2F-10FC7191AB95}"/>
    <dgm:cxn modelId="{5899E5ED-4A61-45E3-8530-62E76F913028}" type="presParOf" srcId="{03FCC7A4-1489-480A-8241-286BFE4D83BF}" destId="{80218FB3-B563-44FE-8E36-CBB3F9C2917D}" srcOrd="0" destOrd="0" presId="urn:microsoft.com/office/officeart/2018/2/layout/IconVerticalSolidList"/>
    <dgm:cxn modelId="{988BF975-83A9-43C0-A1AA-F953566DED0E}" type="presParOf" srcId="{80218FB3-B563-44FE-8E36-CBB3F9C2917D}" destId="{8537D2B3-9AEA-477C-8798-5688485B305D}" srcOrd="0" destOrd="0" presId="urn:microsoft.com/office/officeart/2018/2/layout/IconVerticalSolidList"/>
    <dgm:cxn modelId="{5DC507F9-7A4C-4C43-8E90-678EDA4F7F36}" type="presParOf" srcId="{80218FB3-B563-44FE-8E36-CBB3F9C2917D}" destId="{982B5831-C776-4B3E-A4A2-5ECCDB847488}" srcOrd="1" destOrd="0" presId="urn:microsoft.com/office/officeart/2018/2/layout/IconVerticalSolidList"/>
    <dgm:cxn modelId="{B5255C5D-09FF-4448-ABF9-6DF84F960B38}" type="presParOf" srcId="{80218FB3-B563-44FE-8E36-CBB3F9C2917D}" destId="{D85BDD51-966D-4AC0-98A6-B7DFF709D237}" srcOrd="2" destOrd="0" presId="urn:microsoft.com/office/officeart/2018/2/layout/IconVerticalSolidList"/>
    <dgm:cxn modelId="{A5E02631-1F8E-4D2E-9B3B-0C98B032509E}" type="presParOf" srcId="{80218FB3-B563-44FE-8E36-CBB3F9C2917D}" destId="{B65DABAA-8B92-43A0-81BC-D25289737C3D}" srcOrd="3" destOrd="0" presId="urn:microsoft.com/office/officeart/2018/2/layout/IconVerticalSolidList"/>
    <dgm:cxn modelId="{588152EC-79A7-48C0-BF07-D8F7142F577E}" type="presParOf" srcId="{03FCC7A4-1489-480A-8241-286BFE4D83BF}" destId="{E1423BB7-923E-451A-A914-D324EE4B6D25}" srcOrd="1" destOrd="0" presId="urn:microsoft.com/office/officeart/2018/2/layout/IconVerticalSolidList"/>
    <dgm:cxn modelId="{8463B317-3655-4867-8A7F-21E3A7D77EF7}" type="presParOf" srcId="{03FCC7A4-1489-480A-8241-286BFE4D83BF}" destId="{54FEC7D6-516C-4A7C-9F0F-E63A0A8CC29A}" srcOrd="2" destOrd="0" presId="urn:microsoft.com/office/officeart/2018/2/layout/IconVerticalSolidList"/>
    <dgm:cxn modelId="{DC6D0440-DD94-46C3-89BE-D0812BDCF921}" type="presParOf" srcId="{54FEC7D6-516C-4A7C-9F0F-E63A0A8CC29A}" destId="{90485F45-6A1D-4386-8F64-801CB3B3B0CB}" srcOrd="0" destOrd="0" presId="urn:microsoft.com/office/officeart/2018/2/layout/IconVerticalSolidList"/>
    <dgm:cxn modelId="{CC36A503-B4EC-48B7-9FD4-8C557CA15BC4}" type="presParOf" srcId="{54FEC7D6-516C-4A7C-9F0F-E63A0A8CC29A}" destId="{716B5E4F-95D3-45C7-8FC5-59812B3C6CDB}" srcOrd="1" destOrd="0" presId="urn:microsoft.com/office/officeart/2018/2/layout/IconVerticalSolidList"/>
    <dgm:cxn modelId="{E04279C8-DB2E-41AD-B4C4-E255D6DDD359}" type="presParOf" srcId="{54FEC7D6-516C-4A7C-9F0F-E63A0A8CC29A}" destId="{4C843878-F812-45E7-8CD3-EA28FFD5CD30}" srcOrd="2" destOrd="0" presId="urn:microsoft.com/office/officeart/2018/2/layout/IconVerticalSolidList"/>
    <dgm:cxn modelId="{2E536542-5861-4133-8B90-DD35C8556EF8}" type="presParOf" srcId="{54FEC7D6-516C-4A7C-9F0F-E63A0A8CC29A}" destId="{F7F09F1E-03EC-42A2-8EEB-CFA4B825B1B5}" srcOrd="3" destOrd="0" presId="urn:microsoft.com/office/officeart/2018/2/layout/IconVerticalSolidList"/>
    <dgm:cxn modelId="{0FBCF97F-C071-4991-BFFC-1AAF12455E71}" type="presParOf" srcId="{03FCC7A4-1489-480A-8241-286BFE4D83BF}" destId="{CCB83891-53FF-49CB-9324-6A47DC8D07CB}" srcOrd="3" destOrd="0" presId="urn:microsoft.com/office/officeart/2018/2/layout/IconVerticalSolidList"/>
    <dgm:cxn modelId="{ABC682F8-A335-4503-8EA5-7FE84776CF4A}" type="presParOf" srcId="{03FCC7A4-1489-480A-8241-286BFE4D83BF}" destId="{56153328-83FD-4B56-904B-9BDB10815BDE}" srcOrd="4" destOrd="0" presId="urn:microsoft.com/office/officeart/2018/2/layout/IconVerticalSolidList"/>
    <dgm:cxn modelId="{0F0DFAB7-D100-4FED-9CEB-E1B1A0617F4C}" type="presParOf" srcId="{56153328-83FD-4B56-904B-9BDB10815BDE}" destId="{2780A87B-F71C-47CF-A910-D542E1ECD469}" srcOrd="0" destOrd="0" presId="urn:microsoft.com/office/officeart/2018/2/layout/IconVerticalSolidList"/>
    <dgm:cxn modelId="{4139286E-52A3-45FC-97A9-57635B806ACE}" type="presParOf" srcId="{56153328-83FD-4B56-904B-9BDB10815BDE}" destId="{D6986A8B-2C7E-4575-A5DA-CEBC2C6E0F3B}" srcOrd="1" destOrd="0" presId="urn:microsoft.com/office/officeart/2018/2/layout/IconVerticalSolidList"/>
    <dgm:cxn modelId="{B5493381-9911-4BAB-A881-8E7710FA975D}" type="presParOf" srcId="{56153328-83FD-4B56-904B-9BDB10815BDE}" destId="{B50F16D3-FB59-44F0-B414-5FF035AD0400}" srcOrd="2" destOrd="0" presId="urn:microsoft.com/office/officeart/2018/2/layout/IconVerticalSolidList"/>
    <dgm:cxn modelId="{0BA1AC29-457C-4FE9-A8A3-7CD2C3C26C4A}" type="presParOf" srcId="{56153328-83FD-4B56-904B-9BDB10815BDE}" destId="{55C2D7CD-6184-4ECB-A1B2-971F5E54885C}" srcOrd="3" destOrd="0" presId="urn:microsoft.com/office/officeart/2018/2/layout/IconVerticalSolidList"/>
    <dgm:cxn modelId="{51F63EA7-FCB9-4F34-8601-A16585046429}" type="presParOf" srcId="{03FCC7A4-1489-480A-8241-286BFE4D83BF}" destId="{DC8FE8D3-656E-498E-BAEF-7E94939F8170}" srcOrd="5" destOrd="0" presId="urn:microsoft.com/office/officeart/2018/2/layout/IconVerticalSolidList"/>
    <dgm:cxn modelId="{C4B0340B-D7AD-45EA-8F36-27850F6784C1}" type="presParOf" srcId="{03FCC7A4-1489-480A-8241-286BFE4D83BF}" destId="{7CE80750-6FA1-4B4C-A5A4-497824688EF7}" srcOrd="6" destOrd="0" presId="urn:microsoft.com/office/officeart/2018/2/layout/IconVerticalSolidList"/>
    <dgm:cxn modelId="{CE55FB1B-8668-44F9-A720-5162D66CA1B9}" type="presParOf" srcId="{7CE80750-6FA1-4B4C-A5A4-497824688EF7}" destId="{3DB10DDD-8142-4638-AC04-329755F9E131}" srcOrd="0" destOrd="0" presId="urn:microsoft.com/office/officeart/2018/2/layout/IconVerticalSolidList"/>
    <dgm:cxn modelId="{767FDBA7-DF6D-4C09-89F0-BCD2F7B80885}" type="presParOf" srcId="{7CE80750-6FA1-4B4C-A5A4-497824688EF7}" destId="{ADB2F50D-D390-4B76-B4D0-47D076531D92}" srcOrd="1" destOrd="0" presId="urn:microsoft.com/office/officeart/2018/2/layout/IconVerticalSolidList"/>
    <dgm:cxn modelId="{DE953E90-2527-4C8E-BC1E-8A7B176A8AC3}" type="presParOf" srcId="{7CE80750-6FA1-4B4C-A5A4-497824688EF7}" destId="{8F7696B7-5700-4593-9B58-9338B64A6767}" srcOrd="2" destOrd="0" presId="urn:microsoft.com/office/officeart/2018/2/layout/IconVerticalSolidList"/>
    <dgm:cxn modelId="{B3A12F9D-599D-474D-A2C5-963706AE6464}" type="presParOf" srcId="{7CE80750-6FA1-4B4C-A5A4-497824688EF7}" destId="{03532EFF-0995-40B3-9B07-26146751DABA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56241EB-A1BF-427F-95A6-DCD37B1F853B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5" csCatId="colorful" phldr="1"/>
      <dgm:spPr/>
      <dgm:t>
        <a:bodyPr/>
        <a:lstStyle/>
        <a:p>
          <a:endParaRPr lang="en-US"/>
        </a:p>
      </dgm:t>
    </dgm:pt>
    <dgm:pt modelId="{2177BD68-67BA-4703-9EAF-B1510E07CDC9}">
      <dgm:prSet/>
      <dgm:spPr/>
      <dgm:t>
        <a:bodyPr/>
        <a:lstStyle/>
        <a:p>
          <a:r>
            <a:rPr lang="pt-BR"/>
            <a:t>Gostou das perguntas para responder?</a:t>
          </a:r>
          <a:endParaRPr lang="en-US"/>
        </a:p>
      </dgm:t>
    </dgm:pt>
    <dgm:pt modelId="{2E66D692-F5E0-4B5B-88D5-2B29EAD43B6E}" type="parTrans" cxnId="{0606DFCA-0B0C-4751-B24B-3BC8A928B9BE}">
      <dgm:prSet/>
      <dgm:spPr/>
      <dgm:t>
        <a:bodyPr/>
        <a:lstStyle/>
        <a:p>
          <a:endParaRPr lang="en-US"/>
        </a:p>
      </dgm:t>
    </dgm:pt>
    <dgm:pt modelId="{9CA9BB37-CAEC-4F24-B4E8-FA8DE8D12C4B}" type="sibTrans" cxnId="{0606DFCA-0B0C-4751-B24B-3BC8A928B9BE}">
      <dgm:prSet/>
      <dgm:spPr/>
      <dgm:t>
        <a:bodyPr/>
        <a:lstStyle/>
        <a:p>
          <a:endParaRPr lang="en-US"/>
        </a:p>
      </dgm:t>
    </dgm:pt>
    <dgm:pt modelId="{3B8520DA-64AE-4111-9227-9052FE994D8D}">
      <dgm:prSet/>
      <dgm:spPr/>
      <dgm:t>
        <a:bodyPr/>
        <a:lstStyle/>
        <a:p>
          <a:r>
            <a:rPr lang="pt-BR"/>
            <a:t>Seu feedback é muito importante</a:t>
          </a:r>
          <a:endParaRPr lang="en-US"/>
        </a:p>
      </dgm:t>
    </dgm:pt>
    <dgm:pt modelId="{5CF462DA-063C-4629-BB38-BA24A4932848}" type="parTrans" cxnId="{38267DF7-75D8-4205-8D13-AD2048B1338F}">
      <dgm:prSet/>
      <dgm:spPr/>
      <dgm:t>
        <a:bodyPr/>
        <a:lstStyle/>
        <a:p>
          <a:endParaRPr lang="en-US"/>
        </a:p>
      </dgm:t>
    </dgm:pt>
    <dgm:pt modelId="{87B8E91C-E3B4-45FA-80A2-76693E2360BE}" type="sibTrans" cxnId="{38267DF7-75D8-4205-8D13-AD2048B1338F}">
      <dgm:prSet/>
      <dgm:spPr/>
      <dgm:t>
        <a:bodyPr/>
        <a:lstStyle/>
        <a:p>
          <a:endParaRPr lang="en-US"/>
        </a:p>
      </dgm:t>
    </dgm:pt>
    <dgm:pt modelId="{E0B800BA-9B46-4021-9B67-727266FE1A52}" type="pres">
      <dgm:prSet presAssocID="{556241EB-A1BF-427F-95A6-DCD37B1F853B}" presName="root" presStyleCnt="0">
        <dgm:presLayoutVars>
          <dgm:dir/>
          <dgm:resizeHandles val="exact"/>
        </dgm:presLayoutVars>
      </dgm:prSet>
      <dgm:spPr/>
    </dgm:pt>
    <dgm:pt modelId="{FB0C5BF7-8EAC-4C58-8D2D-827AC22217AC}" type="pres">
      <dgm:prSet presAssocID="{2177BD68-67BA-4703-9EAF-B1510E07CDC9}" presName="compNode" presStyleCnt="0"/>
      <dgm:spPr/>
    </dgm:pt>
    <dgm:pt modelId="{C359AEE0-1294-4F4C-A400-3B3C44BED442}" type="pres">
      <dgm:prSet presAssocID="{2177BD68-67BA-4703-9EAF-B1510E07CDC9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estion mark"/>
        </a:ext>
      </dgm:extLst>
    </dgm:pt>
    <dgm:pt modelId="{7BD9CA6C-6039-42D3-BE80-EFACB7902B1C}" type="pres">
      <dgm:prSet presAssocID="{2177BD68-67BA-4703-9EAF-B1510E07CDC9}" presName="spaceRect" presStyleCnt="0"/>
      <dgm:spPr/>
    </dgm:pt>
    <dgm:pt modelId="{75A0ECC2-A709-464E-AC06-5A05CD46DBD8}" type="pres">
      <dgm:prSet presAssocID="{2177BD68-67BA-4703-9EAF-B1510E07CDC9}" presName="textRect" presStyleLbl="revTx" presStyleIdx="0" presStyleCnt="2">
        <dgm:presLayoutVars>
          <dgm:chMax val="1"/>
          <dgm:chPref val="1"/>
        </dgm:presLayoutVars>
      </dgm:prSet>
      <dgm:spPr/>
    </dgm:pt>
    <dgm:pt modelId="{49F1B23C-D0F2-40C7-A052-F0B2235A78E3}" type="pres">
      <dgm:prSet presAssocID="{9CA9BB37-CAEC-4F24-B4E8-FA8DE8D12C4B}" presName="sibTrans" presStyleCnt="0"/>
      <dgm:spPr/>
    </dgm:pt>
    <dgm:pt modelId="{E25EA512-49DC-4FB6-92FF-374FFB08CBF3}" type="pres">
      <dgm:prSet presAssocID="{3B8520DA-64AE-4111-9227-9052FE994D8D}" presName="compNode" presStyleCnt="0"/>
      <dgm:spPr/>
    </dgm:pt>
    <dgm:pt modelId="{1E4680B9-9D69-4D19-A5B0-FAD901962385}" type="pres">
      <dgm:prSet presAssocID="{3B8520DA-64AE-4111-9227-9052FE994D8D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humbs Up Sign"/>
        </a:ext>
      </dgm:extLst>
    </dgm:pt>
    <dgm:pt modelId="{97DB4C63-9E57-43CE-BF43-49A0D1FF252F}" type="pres">
      <dgm:prSet presAssocID="{3B8520DA-64AE-4111-9227-9052FE994D8D}" presName="spaceRect" presStyleCnt="0"/>
      <dgm:spPr/>
    </dgm:pt>
    <dgm:pt modelId="{667742D0-37DA-46F4-B923-E4FD01D21782}" type="pres">
      <dgm:prSet presAssocID="{3B8520DA-64AE-4111-9227-9052FE994D8D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2A6C583E-04FE-43CE-9AE9-F611AD852277}" type="presOf" srcId="{2177BD68-67BA-4703-9EAF-B1510E07CDC9}" destId="{75A0ECC2-A709-464E-AC06-5A05CD46DBD8}" srcOrd="0" destOrd="0" presId="urn:microsoft.com/office/officeart/2018/2/layout/IconLabelList"/>
    <dgm:cxn modelId="{6A8124A1-E295-4D16-9E9A-23ED2D0E8D44}" type="presOf" srcId="{3B8520DA-64AE-4111-9227-9052FE994D8D}" destId="{667742D0-37DA-46F4-B923-E4FD01D21782}" srcOrd="0" destOrd="0" presId="urn:microsoft.com/office/officeart/2018/2/layout/IconLabelList"/>
    <dgm:cxn modelId="{0606DFCA-0B0C-4751-B24B-3BC8A928B9BE}" srcId="{556241EB-A1BF-427F-95A6-DCD37B1F853B}" destId="{2177BD68-67BA-4703-9EAF-B1510E07CDC9}" srcOrd="0" destOrd="0" parTransId="{2E66D692-F5E0-4B5B-88D5-2B29EAD43B6E}" sibTransId="{9CA9BB37-CAEC-4F24-B4E8-FA8DE8D12C4B}"/>
    <dgm:cxn modelId="{D09BC1DA-D10F-4D83-8CA5-0EE821150FA6}" type="presOf" srcId="{556241EB-A1BF-427F-95A6-DCD37B1F853B}" destId="{E0B800BA-9B46-4021-9B67-727266FE1A52}" srcOrd="0" destOrd="0" presId="urn:microsoft.com/office/officeart/2018/2/layout/IconLabelList"/>
    <dgm:cxn modelId="{38267DF7-75D8-4205-8D13-AD2048B1338F}" srcId="{556241EB-A1BF-427F-95A6-DCD37B1F853B}" destId="{3B8520DA-64AE-4111-9227-9052FE994D8D}" srcOrd="1" destOrd="0" parTransId="{5CF462DA-063C-4629-BB38-BA24A4932848}" sibTransId="{87B8E91C-E3B4-45FA-80A2-76693E2360BE}"/>
    <dgm:cxn modelId="{0784AA97-D982-4C95-985C-FABB7B3A4AF6}" type="presParOf" srcId="{E0B800BA-9B46-4021-9B67-727266FE1A52}" destId="{FB0C5BF7-8EAC-4C58-8D2D-827AC22217AC}" srcOrd="0" destOrd="0" presId="urn:microsoft.com/office/officeart/2018/2/layout/IconLabelList"/>
    <dgm:cxn modelId="{7AF39D39-0507-49F9-853F-E1A990AD9DB9}" type="presParOf" srcId="{FB0C5BF7-8EAC-4C58-8D2D-827AC22217AC}" destId="{C359AEE0-1294-4F4C-A400-3B3C44BED442}" srcOrd="0" destOrd="0" presId="urn:microsoft.com/office/officeart/2018/2/layout/IconLabelList"/>
    <dgm:cxn modelId="{4CEC11D8-A228-4C4C-9BD4-6EC839F6AD60}" type="presParOf" srcId="{FB0C5BF7-8EAC-4C58-8D2D-827AC22217AC}" destId="{7BD9CA6C-6039-42D3-BE80-EFACB7902B1C}" srcOrd="1" destOrd="0" presId="urn:microsoft.com/office/officeart/2018/2/layout/IconLabelList"/>
    <dgm:cxn modelId="{09C86A55-E091-449B-B049-9D2B7DCF93CA}" type="presParOf" srcId="{FB0C5BF7-8EAC-4C58-8D2D-827AC22217AC}" destId="{75A0ECC2-A709-464E-AC06-5A05CD46DBD8}" srcOrd="2" destOrd="0" presId="urn:microsoft.com/office/officeart/2018/2/layout/IconLabelList"/>
    <dgm:cxn modelId="{7E82162B-8633-4E3E-BD7F-7390173F4972}" type="presParOf" srcId="{E0B800BA-9B46-4021-9B67-727266FE1A52}" destId="{49F1B23C-D0F2-40C7-A052-F0B2235A78E3}" srcOrd="1" destOrd="0" presId="urn:microsoft.com/office/officeart/2018/2/layout/IconLabelList"/>
    <dgm:cxn modelId="{FCA76B98-C71F-443E-9924-E0109DD46F37}" type="presParOf" srcId="{E0B800BA-9B46-4021-9B67-727266FE1A52}" destId="{E25EA512-49DC-4FB6-92FF-374FFB08CBF3}" srcOrd="2" destOrd="0" presId="urn:microsoft.com/office/officeart/2018/2/layout/IconLabelList"/>
    <dgm:cxn modelId="{C6C13FCB-FCBA-48E6-9EC6-EE02CB88FB79}" type="presParOf" srcId="{E25EA512-49DC-4FB6-92FF-374FFB08CBF3}" destId="{1E4680B9-9D69-4D19-A5B0-FAD901962385}" srcOrd="0" destOrd="0" presId="urn:microsoft.com/office/officeart/2018/2/layout/IconLabelList"/>
    <dgm:cxn modelId="{16F00A1E-B502-477C-B0AD-13FE14923A43}" type="presParOf" srcId="{E25EA512-49DC-4FB6-92FF-374FFB08CBF3}" destId="{97DB4C63-9E57-43CE-BF43-49A0D1FF252F}" srcOrd="1" destOrd="0" presId="urn:microsoft.com/office/officeart/2018/2/layout/IconLabelList"/>
    <dgm:cxn modelId="{F8980250-AF43-4AB2-B5E2-A09014005389}" type="presParOf" srcId="{E25EA512-49DC-4FB6-92FF-374FFB08CBF3}" destId="{667742D0-37DA-46F4-B923-E4FD01D21782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EE61EE-A225-40AF-8C0B-31351955853E}">
      <dsp:nvSpPr>
        <dsp:cNvPr id="0" name=""/>
        <dsp:cNvSpPr/>
      </dsp:nvSpPr>
      <dsp:spPr>
        <a:xfrm>
          <a:off x="0" y="4307"/>
          <a:ext cx="4773168" cy="91753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9930DB-28DE-4805-9B74-75501917BEA3}">
      <dsp:nvSpPr>
        <dsp:cNvPr id="0" name=""/>
        <dsp:cNvSpPr/>
      </dsp:nvSpPr>
      <dsp:spPr>
        <a:xfrm>
          <a:off x="277554" y="210753"/>
          <a:ext cx="504644" cy="50464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E6924A-0724-4A01-BBF2-E0518AB049D1}">
      <dsp:nvSpPr>
        <dsp:cNvPr id="0" name=""/>
        <dsp:cNvSpPr/>
      </dsp:nvSpPr>
      <dsp:spPr>
        <a:xfrm>
          <a:off x="1059754" y="4307"/>
          <a:ext cx="3713413" cy="9175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7106" tIns="97106" rIns="97106" bIns="97106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- Centralizar controle das vagas e etapas</a:t>
          </a:r>
        </a:p>
      </dsp:txBody>
      <dsp:txXfrm>
        <a:off x="1059754" y="4307"/>
        <a:ext cx="3713413" cy="917536"/>
      </dsp:txXfrm>
    </dsp:sp>
    <dsp:sp modelId="{2CD2E889-B994-4443-8F2C-4BBD29A2C325}">
      <dsp:nvSpPr>
        <dsp:cNvPr id="0" name=""/>
        <dsp:cNvSpPr/>
      </dsp:nvSpPr>
      <dsp:spPr>
        <a:xfrm>
          <a:off x="0" y="1151227"/>
          <a:ext cx="4773168" cy="91753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163518-6355-4695-8372-925933A3F159}">
      <dsp:nvSpPr>
        <dsp:cNvPr id="0" name=""/>
        <dsp:cNvSpPr/>
      </dsp:nvSpPr>
      <dsp:spPr>
        <a:xfrm>
          <a:off x="277554" y="1357673"/>
          <a:ext cx="504644" cy="50464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F24CF7-4C76-4416-89D2-F520453EC9B3}">
      <dsp:nvSpPr>
        <dsp:cNvPr id="0" name=""/>
        <dsp:cNvSpPr/>
      </dsp:nvSpPr>
      <dsp:spPr>
        <a:xfrm>
          <a:off x="1059754" y="1151227"/>
          <a:ext cx="3713413" cy="9175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7106" tIns="97106" rIns="97106" bIns="97106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- Identificar gargalos no processo seletivo</a:t>
          </a:r>
        </a:p>
      </dsp:txBody>
      <dsp:txXfrm>
        <a:off x="1059754" y="1151227"/>
        <a:ext cx="3713413" cy="917536"/>
      </dsp:txXfrm>
    </dsp:sp>
    <dsp:sp modelId="{014112B0-5999-4035-8514-06658ADA80F1}">
      <dsp:nvSpPr>
        <dsp:cNvPr id="0" name=""/>
        <dsp:cNvSpPr/>
      </dsp:nvSpPr>
      <dsp:spPr>
        <a:xfrm>
          <a:off x="0" y="2298147"/>
          <a:ext cx="4773168" cy="91753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4B211E-BB7A-49EF-A7D5-3E97B982328A}">
      <dsp:nvSpPr>
        <dsp:cNvPr id="0" name=""/>
        <dsp:cNvSpPr/>
      </dsp:nvSpPr>
      <dsp:spPr>
        <a:xfrm>
          <a:off x="277554" y="2504593"/>
          <a:ext cx="504644" cy="50464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3EB73F-1E0B-46F3-B19F-F9223C1EEF19}">
      <dsp:nvSpPr>
        <dsp:cNvPr id="0" name=""/>
        <dsp:cNvSpPr/>
      </dsp:nvSpPr>
      <dsp:spPr>
        <a:xfrm>
          <a:off x="1059754" y="2298147"/>
          <a:ext cx="3713413" cy="9175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7106" tIns="97106" rIns="97106" bIns="97106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- Reduzir tempo médio até contratação</a:t>
          </a:r>
        </a:p>
      </dsp:txBody>
      <dsp:txXfrm>
        <a:off x="1059754" y="2298147"/>
        <a:ext cx="3713413" cy="917536"/>
      </dsp:txXfrm>
    </dsp:sp>
    <dsp:sp modelId="{CB5E19F7-A077-4A06-A2D0-E6511DE0E05E}">
      <dsp:nvSpPr>
        <dsp:cNvPr id="0" name=""/>
        <dsp:cNvSpPr/>
      </dsp:nvSpPr>
      <dsp:spPr>
        <a:xfrm>
          <a:off x="0" y="3445068"/>
          <a:ext cx="4773168" cy="91753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1925BA-2E2F-4931-A5B9-E520A83F2D1C}">
      <dsp:nvSpPr>
        <dsp:cNvPr id="0" name=""/>
        <dsp:cNvSpPr/>
      </dsp:nvSpPr>
      <dsp:spPr>
        <a:xfrm>
          <a:off x="277554" y="3651513"/>
          <a:ext cx="504644" cy="50464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76A0E0-7CCC-4979-8194-C772110016CD}">
      <dsp:nvSpPr>
        <dsp:cNvPr id="0" name=""/>
        <dsp:cNvSpPr/>
      </dsp:nvSpPr>
      <dsp:spPr>
        <a:xfrm>
          <a:off x="1059754" y="3445068"/>
          <a:ext cx="3713413" cy="9175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7106" tIns="97106" rIns="97106" bIns="97106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- Garantir previsibilidade para o RH</a:t>
          </a:r>
        </a:p>
      </dsp:txBody>
      <dsp:txXfrm>
        <a:off x="1059754" y="3445068"/>
        <a:ext cx="3713413" cy="917536"/>
      </dsp:txXfrm>
    </dsp:sp>
    <dsp:sp modelId="{0551AD68-5BBC-4E26-BCC7-8C4829723A7E}">
      <dsp:nvSpPr>
        <dsp:cNvPr id="0" name=""/>
        <dsp:cNvSpPr/>
      </dsp:nvSpPr>
      <dsp:spPr>
        <a:xfrm>
          <a:off x="0" y="4591988"/>
          <a:ext cx="4773168" cy="91753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7A9BAD-FEC8-47B3-A76F-AD0166045FD7}">
      <dsp:nvSpPr>
        <dsp:cNvPr id="0" name=""/>
        <dsp:cNvSpPr/>
      </dsp:nvSpPr>
      <dsp:spPr>
        <a:xfrm>
          <a:off x="277554" y="4798433"/>
          <a:ext cx="504644" cy="504644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23A470-D6B4-43FA-8114-DFB56B3CB8D4}">
      <dsp:nvSpPr>
        <dsp:cNvPr id="0" name=""/>
        <dsp:cNvSpPr/>
      </dsp:nvSpPr>
      <dsp:spPr>
        <a:xfrm>
          <a:off x="1059754" y="4591988"/>
          <a:ext cx="3713413" cy="9175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7106" tIns="97106" rIns="97106" bIns="97106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- Melhor experiência para gestores e candidatos</a:t>
          </a:r>
        </a:p>
      </dsp:txBody>
      <dsp:txXfrm>
        <a:off x="1059754" y="4591988"/>
        <a:ext cx="3713413" cy="91753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37D2B3-9AEA-477C-8798-5688485B305D}">
      <dsp:nvSpPr>
        <dsp:cNvPr id="0" name=""/>
        <dsp:cNvSpPr/>
      </dsp:nvSpPr>
      <dsp:spPr>
        <a:xfrm>
          <a:off x="0" y="2288"/>
          <a:ext cx="4773168" cy="115984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2B5831-C776-4B3E-A4A2-5ECCDB847488}">
      <dsp:nvSpPr>
        <dsp:cNvPr id="0" name=""/>
        <dsp:cNvSpPr/>
      </dsp:nvSpPr>
      <dsp:spPr>
        <a:xfrm>
          <a:off x="350852" y="263253"/>
          <a:ext cx="637913" cy="63791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5DABAA-8B92-43A0-81BC-D25289737C3D}">
      <dsp:nvSpPr>
        <dsp:cNvPr id="0" name=""/>
        <dsp:cNvSpPr/>
      </dsp:nvSpPr>
      <dsp:spPr>
        <a:xfrm>
          <a:off x="1339618" y="2288"/>
          <a:ext cx="3433549" cy="11598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750" tIns="122750" rIns="122750" bIns="12275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- RH perde tempo buscando informações</a:t>
          </a:r>
        </a:p>
      </dsp:txBody>
      <dsp:txXfrm>
        <a:off x="1339618" y="2288"/>
        <a:ext cx="3433549" cy="1159843"/>
      </dsp:txXfrm>
    </dsp:sp>
    <dsp:sp modelId="{90485F45-6A1D-4386-8F64-801CB3B3B0CB}">
      <dsp:nvSpPr>
        <dsp:cNvPr id="0" name=""/>
        <dsp:cNvSpPr/>
      </dsp:nvSpPr>
      <dsp:spPr>
        <a:xfrm>
          <a:off x="0" y="1452092"/>
          <a:ext cx="4773168" cy="115984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6B5E4F-95D3-45C7-8FC5-59812B3C6CDB}">
      <dsp:nvSpPr>
        <dsp:cNvPr id="0" name=""/>
        <dsp:cNvSpPr/>
      </dsp:nvSpPr>
      <dsp:spPr>
        <a:xfrm>
          <a:off x="350852" y="1713057"/>
          <a:ext cx="637913" cy="63791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F09F1E-03EC-42A2-8EEB-CFA4B825B1B5}">
      <dsp:nvSpPr>
        <dsp:cNvPr id="0" name=""/>
        <dsp:cNvSpPr/>
      </dsp:nvSpPr>
      <dsp:spPr>
        <a:xfrm>
          <a:off x="1339618" y="1452092"/>
          <a:ext cx="3433549" cy="11598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750" tIns="122750" rIns="122750" bIns="12275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- Falta clareza sobre gargalos</a:t>
          </a:r>
        </a:p>
      </dsp:txBody>
      <dsp:txXfrm>
        <a:off x="1339618" y="1452092"/>
        <a:ext cx="3433549" cy="1159843"/>
      </dsp:txXfrm>
    </dsp:sp>
    <dsp:sp modelId="{2780A87B-F71C-47CF-A910-D542E1ECD469}">
      <dsp:nvSpPr>
        <dsp:cNvPr id="0" name=""/>
        <dsp:cNvSpPr/>
      </dsp:nvSpPr>
      <dsp:spPr>
        <a:xfrm>
          <a:off x="0" y="2901896"/>
          <a:ext cx="4773168" cy="115984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986A8B-2C7E-4575-A5DA-CEBC2C6E0F3B}">
      <dsp:nvSpPr>
        <dsp:cNvPr id="0" name=""/>
        <dsp:cNvSpPr/>
      </dsp:nvSpPr>
      <dsp:spPr>
        <a:xfrm>
          <a:off x="350852" y="3162861"/>
          <a:ext cx="637913" cy="63791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C2D7CD-6184-4ECB-A1B2-971F5E54885C}">
      <dsp:nvSpPr>
        <dsp:cNvPr id="0" name=""/>
        <dsp:cNvSpPr/>
      </dsp:nvSpPr>
      <dsp:spPr>
        <a:xfrm>
          <a:off x="1339618" y="2901896"/>
          <a:ext cx="3433549" cy="11598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750" tIns="122750" rIns="122750" bIns="12275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- Difícil prever quando cada vaga será preenchida</a:t>
          </a:r>
        </a:p>
      </dsp:txBody>
      <dsp:txXfrm>
        <a:off x="1339618" y="2901896"/>
        <a:ext cx="3433549" cy="1159843"/>
      </dsp:txXfrm>
    </dsp:sp>
    <dsp:sp modelId="{3DB10DDD-8142-4638-AC04-329755F9E131}">
      <dsp:nvSpPr>
        <dsp:cNvPr id="0" name=""/>
        <dsp:cNvSpPr/>
      </dsp:nvSpPr>
      <dsp:spPr>
        <a:xfrm>
          <a:off x="0" y="4351700"/>
          <a:ext cx="4773168" cy="115984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B2F50D-D390-4B76-B4D0-47D076531D92}">
      <dsp:nvSpPr>
        <dsp:cNvPr id="0" name=""/>
        <dsp:cNvSpPr/>
      </dsp:nvSpPr>
      <dsp:spPr>
        <a:xfrm>
          <a:off x="350852" y="4612665"/>
          <a:ext cx="637913" cy="637913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532EFF-0995-40B3-9B07-26146751DABA}">
      <dsp:nvSpPr>
        <dsp:cNvPr id="0" name=""/>
        <dsp:cNvSpPr/>
      </dsp:nvSpPr>
      <dsp:spPr>
        <a:xfrm>
          <a:off x="1339618" y="4351700"/>
          <a:ext cx="3433549" cy="11598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750" tIns="122750" rIns="122750" bIns="12275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- Processo manual gera retrabalho e atraso</a:t>
          </a:r>
        </a:p>
      </dsp:txBody>
      <dsp:txXfrm>
        <a:off x="1339618" y="4351700"/>
        <a:ext cx="3433549" cy="115984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59AEE0-1294-4F4C-A400-3B3C44BED442}">
      <dsp:nvSpPr>
        <dsp:cNvPr id="0" name=""/>
        <dsp:cNvSpPr/>
      </dsp:nvSpPr>
      <dsp:spPr>
        <a:xfrm>
          <a:off x="1099810" y="696102"/>
          <a:ext cx="1660500" cy="16605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A0ECC2-A709-464E-AC06-5A05CD46DBD8}">
      <dsp:nvSpPr>
        <dsp:cNvPr id="0" name=""/>
        <dsp:cNvSpPr/>
      </dsp:nvSpPr>
      <dsp:spPr>
        <a:xfrm>
          <a:off x="85060" y="2776702"/>
          <a:ext cx="369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500" kern="1200"/>
            <a:t>Gostou das perguntas para responder?</a:t>
          </a:r>
          <a:endParaRPr lang="en-US" sz="2500" kern="1200"/>
        </a:p>
      </dsp:txBody>
      <dsp:txXfrm>
        <a:off x="85060" y="2776702"/>
        <a:ext cx="3690000" cy="720000"/>
      </dsp:txXfrm>
    </dsp:sp>
    <dsp:sp modelId="{1E4680B9-9D69-4D19-A5B0-FAD901962385}">
      <dsp:nvSpPr>
        <dsp:cNvPr id="0" name=""/>
        <dsp:cNvSpPr/>
      </dsp:nvSpPr>
      <dsp:spPr>
        <a:xfrm>
          <a:off x="5435560" y="696102"/>
          <a:ext cx="1660500" cy="16605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7742D0-37DA-46F4-B923-E4FD01D21782}">
      <dsp:nvSpPr>
        <dsp:cNvPr id="0" name=""/>
        <dsp:cNvSpPr/>
      </dsp:nvSpPr>
      <dsp:spPr>
        <a:xfrm>
          <a:off x="4420810" y="2776702"/>
          <a:ext cx="369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500" kern="1200"/>
            <a:t>Seu feedback é muito importante</a:t>
          </a:r>
          <a:endParaRPr lang="en-US" sz="2500" kern="1200"/>
        </a:p>
      </dsp:txBody>
      <dsp:txXfrm>
        <a:off x="4420810" y="2776702"/>
        <a:ext cx="369000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FFD48BC7-DC40-47DE-87EE-9F4B6ECB9A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30" name="Freeform: Shape 29">
            <a:extLst>
              <a:ext uri="{FF2B5EF4-FFF2-40B4-BE49-F238E27FC236}">
                <a16:creationId xmlns:a16="http://schemas.microsoft.com/office/drawing/2014/main" id="{E502BBC7-2C76-46F3-BC24-5985BC13DB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5818" y="0"/>
            <a:ext cx="7472363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139700" sx="102000" sy="102000" algn="ctr" rotWithShape="0">
              <a:schemeClr val="bg1">
                <a:lumMod val="85000"/>
                <a:alpha val="3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32" name="Freeform: Shape 31">
            <a:extLst>
              <a:ext uri="{FF2B5EF4-FFF2-40B4-BE49-F238E27FC236}">
                <a16:creationId xmlns:a16="http://schemas.microsoft.com/office/drawing/2014/main" id="{C7F28D52-2A5F-4D23-81AE-7CB8B591C7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0"/>
            <a:ext cx="7461504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2" y="1999615"/>
            <a:ext cx="6858000" cy="2764028"/>
          </a:xfrm>
        </p:spPr>
        <p:txBody>
          <a:bodyPr anchor="ctr">
            <a:normAutofit/>
          </a:bodyPr>
          <a:lstStyle/>
          <a:p>
            <a:pPr>
              <a:defRPr>
                <a:solidFill>
                  <a:srgbClr val="394DA1"/>
                </a:solidFill>
              </a:defRPr>
            </a:pPr>
            <a:r>
              <a:rPr lang="pt-BR" sz="6300"/>
              <a:t>Projeto RH – Kanban Inteligente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5184" y="5645150"/>
            <a:ext cx="6193632" cy="631825"/>
          </a:xfrm>
        </p:spPr>
        <p:txBody>
          <a:bodyPr anchor="ctr">
            <a:normAutofit/>
          </a:bodyPr>
          <a:lstStyle/>
          <a:p>
            <a:r>
              <a:rPr lang="pt-BR" sz="2400"/>
              <a:t>Dashboard de Recrutamento e Performance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629484E-3792-4B3D-89AD-7C8A1ED0E0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88920" y="5524786"/>
            <a:ext cx="3566160" cy="274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517A47C-B2E5-4B79-8061-D74B1311A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Freeform: Shape 10">
            <a:extLst>
              <a:ext uri="{FF2B5EF4-FFF2-40B4-BE49-F238E27FC236}">
                <a16:creationId xmlns:a16="http://schemas.microsoft.com/office/drawing/2014/main" id="{C505E780-2083-4CB5-A42A-5E0E2908EC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614166" cy="6858000"/>
          </a:xfrm>
          <a:custGeom>
            <a:avLst/>
            <a:gdLst>
              <a:gd name="connsiteX0" fmla="*/ 0 w 4818889"/>
              <a:gd name="connsiteY0" fmla="*/ 0 h 6858000"/>
              <a:gd name="connsiteX1" fmla="*/ 3605911 w 4818889"/>
              <a:gd name="connsiteY1" fmla="*/ 0 h 6858000"/>
              <a:gd name="connsiteX2" fmla="*/ 3668894 w 4818889"/>
              <a:gd name="connsiteY2" fmla="*/ 69271 h 6858000"/>
              <a:gd name="connsiteX3" fmla="*/ 4818889 w 4818889"/>
              <a:gd name="connsiteY3" fmla="*/ 3429000 h 6858000"/>
              <a:gd name="connsiteX4" fmla="*/ 3668894 w 4818889"/>
              <a:gd name="connsiteY4" fmla="*/ 6788730 h 6858000"/>
              <a:gd name="connsiteX5" fmla="*/ 3605911 w 4818889"/>
              <a:gd name="connsiteY5" fmla="*/ 6858000 h 6858000"/>
              <a:gd name="connsiteX6" fmla="*/ 0 w 481888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8889" h="6858000">
                <a:moveTo>
                  <a:pt x="0" y="0"/>
                </a:moveTo>
                <a:lnTo>
                  <a:pt x="3605911" y="0"/>
                </a:lnTo>
                <a:lnTo>
                  <a:pt x="3668894" y="69271"/>
                </a:lnTo>
                <a:cubicBezTo>
                  <a:pt x="4379420" y="929100"/>
                  <a:pt x="4818889" y="2116944"/>
                  <a:pt x="4818889" y="3429000"/>
                </a:cubicBezTo>
                <a:cubicBezTo>
                  <a:pt x="4818889" y="4741056"/>
                  <a:pt x="4379420" y="5928900"/>
                  <a:pt x="3668894" y="6788730"/>
                </a:cubicBezTo>
                <a:lnTo>
                  <a:pt x="3605911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889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D2C0AE1C-0118-41AE-8A10-7CDCBF10E9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608608" cy="6858000"/>
          </a:xfrm>
          <a:custGeom>
            <a:avLst/>
            <a:gdLst>
              <a:gd name="connsiteX0" fmla="*/ 0 w 4811477"/>
              <a:gd name="connsiteY0" fmla="*/ 0 h 6858000"/>
              <a:gd name="connsiteX1" fmla="*/ 3598499 w 4811477"/>
              <a:gd name="connsiteY1" fmla="*/ 0 h 6858000"/>
              <a:gd name="connsiteX2" fmla="*/ 3661482 w 4811477"/>
              <a:gd name="connsiteY2" fmla="*/ 69271 h 6858000"/>
              <a:gd name="connsiteX3" fmla="*/ 4811477 w 4811477"/>
              <a:gd name="connsiteY3" fmla="*/ 3429000 h 6858000"/>
              <a:gd name="connsiteX4" fmla="*/ 3661482 w 4811477"/>
              <a:gd name="connsiteY4" fmla="*/ 6788730 h 6858000"/>
              <a:gd name="connsiteX5" fmla="*/ 3598499 w 4811477"/>
              <a:gd name="connsiteY5" fmla="*/ 6858000 h 6858000"/>
              <a:gd name="connsiteX6" fmla="*/ 0 w 481147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1477" h="6858000">
                <a:moveTo>
                  <a:pt x="0" y="0"/>
                </a:moveTo>
                <a:lnTo>
                  <a:pt x="3598499" y="0"/>
                </a:lnTo>
                <a:lnTo>
                  <a:pt x="3661482" y="69271"/>
                </a:lnTo>
                <a:cubicBezTo>
                  <a:pt x="4372008" y="929100"/>
                  <a:pt x="4811477" y="2116944"/>
                  <a:pt x="4811477" y="3429000"/>
                </a:cubicBezTo>
                <a:cubicBezTo>
                  <a:pt x="4811477" y="4741056"/>
                  <a:pt x="4372008" y="5928900"/>
                  <a:pt x="3661482" y="6788730"/>
                </a:cubicBezTo>
                <a:lnTo>
                  <a:pt x="3598499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344" y="1161288"/>
            <a:ext cx="2702052" cy="4526280"/>
          </a:xfrm>
        </p:spPr>
        <p:txBody>
          <a:bodyPr>
            <a:normAutofit/>
          </a:bodyPr>
          <a:lstStyle/>
          <a:p>
            <a:pPr>
              <a:defRPr>
                <a:solidFill>
                  <a:srgbClr val="394DA1"/>
                </a:solidFill>
              </a:defRPr>
            </a:pPr>
            <a:r>
              <a:rPr lang="pt-BR" sz="3500"/>
              <a:t>Objetivo do Projeto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63EEC44-1BA3-44ED-81FC-A644B04B2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081528"/>
            <a:ext cx="96012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16D49D36-58F7-BF63-4BA9-02349B170D9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8430328"/>
              </p:ext>
            </p:extLst>
          </p:nvPr>
        </p:nvGraphicFramePr>
        <p:xfrm>
          <a:off x="3977640" y="676656"/>
          <a:ext cx="4773168" cy="55138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517A47C-B2E5-4B79-8061-D74B1311A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Freeform: Shape 10">
            <a:extLst>
              <a:ext uri="{FF2B5EF4-FFF2-40B4-BE49-F238E27FC236}">
                <a16:creationId xmlns:a16="http://schemas.microsoft.com/office/drawing/2014/main" id="{C505E780-2083-4CB5-A42A-5E0E2908EC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614166" cy="6858000"/>
          </a:xfrm>
          <a:custGeom>
            <a:avLst/>
            <a:gdLst>
              <a:gd name="connsiteX0" fmla="*/ 0 w 4818889"/>
              <a:gd name="connsiteY0" fmla="*/ 0 h 6858000"/>
              <a:gd name="connsiteX1" fmla="*/ 3605911 w 4818889"/>
              <a:gd name="connsiteY1" fmla="*/ 0 h 6858000"/>
              <a:gd name="connsiteX2" fmla="*/ 3668894 w 4818889"/>
              <a:gd name="connsiteY2" fmla="*/ 69271 h 6858000"/>
              <a:gd name="connsiteX3" fmla="*/ 4818889 w 4818889"/>
              <a:gd name="connsiteY3" fmla="*/ 3429000 h 6858000"/>
              <a:gd name="connsiteX4" fmla="*/ 3668894 w 4818889"/>
              <a:gd name="connsiteY4" fmla="*/ 6788730 h 6858000"/>
              <a:gd name="connsiteX5" fmla="*/ 3605911 w 4818889"/>
              <a:gd name="connsiteY5" fmla="*/ 6858000 h 6858000"/>
              <a:gd name="connsiteX6" fmla="*/ 0 w 481888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8889" h="6858000">
                <a:moveTo>
                  <a:pt x="0" y="0"/>
                </a:moveTo>
                <a:lnTo>
                  <a:pt x="3605911" y="0"/>
                </a:lnTo>
                <a:lnTo>
                  <a:pt x="3668894" y="69271"/>
                </a:lnTo>
                <a:cubicBezTo>
                  <a:pt x="4379420" y="929100"/>
                  <a:pt x="4818889" y="2116944"/>
                  <a:pt x="4818889" y="3429000"/>
                </a:cubicBezTo>
                <a:cubicBezTo>
                  <a:pt x="4818889" y="4741056"/>
                  <a:pt x="4379420" y="5928900"/>
                  <a:pt x="3668894" y="6788730"/>
                </a:cubicBezTo>
                <a:lnTo>
                  <a:pt x="3605911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889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D2C0AE1C-0118-41AE-8A10-7CDCBF10E9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608608" cy="6858000"/>
          </a:xfrm>
          <a:custGeom>
            <a:avLst/>
            <a:gdLst>
              <a:gd name="connsiteX0" fmla="*/ 0 w 4811477"/>
              <a:gd name="connsiteY0" fmla="*/ 0 h 6858000"/>
              <a:gd name="connsiteX1" fmla="*/ 3598499 w 4811477"/>
              <a:gd name="connsiteY1" fmla="*/ 0 h 6858000"/>
              <a:gd name="connsiteX2" fmla="*/ 3661482 w 4811477"/>
              <a:gd name="connsiteY2" fmla="*/ 69271 h 6858000"/>
              <a:gd name="connsiteX3" fmla="*/ 4811477 w 4811477"/>
              <a:gd name="connsiteY3" fmla="*/ 3429000 h 6858000"/>
              <a:gd name="connsiteX4" fmla="*/ 3661482 w 4811477"/>
              <a:gd name="connsiteY4" fmla="*/ 6788730 h 6858000"/>
              <a:gd name="connsiteX5" fmla="*/ 3598499 w 4811477"/>
              <a:gd name="connsiteY5" fmla="*/ 6858000 h 6858000"/>
              <a:gd name="connsiteX6" fmla="*/ 0 w 481147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1477" h="6858000">
                <a:moveTo>
                  <a:pt x="0" y="0"/>
                </a:moveTo>
                <a:lnTo>
                  <a:pt x="3598499" y="0"/>
                </a:lnTo>
                <a:lnTo>
                  <a:pt x="3661482" y="69271"/>
                </a:lnTo>
                <a:cubicBezTo>
                  <a:pt x="4372008" y="929100"/>
                  <a:pt x="4811477" y="2116944"/>
                  <a:pt x="4811477" y="3429000"/>
                </a:cubicBezTo>
                <a:cubicBezTo>
                  <a:pt x="4811477" y="4741056"/>
                  <a:pt x="4372008" y="5928900"/>
                  <a:pt x="3661482" y="6788730"/>
                </a:cubicBezTo>
                <a:lnTo>
                  <a:pt x="3598499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344" y="1161288"/>
            <a:ext cx="2702052" cy="4526280"/>
          </a:xfrm>
        </p:spPr>
        <p:txBody>
          <a:bodyPr>
            <a:normAutofit/>
          </a:bodyPr>
          <a:lstStyle/>
          <a:p>
            <a:pPr>
              <a:defRPr>
                <a:solidFill>
                  <a:srgbClr val="394DA1"/>
                </a:solidFill>
              </a:defRPr>
            </a:pPr>
            <a:r>
              <a:rPr lang="pt-BR" sz="3500"/>
              <a:t>O Problema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63EEC44-1BA3-44ED-81FC-A644B04B2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081528"/>
            <a:ext cx="96012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47BCDFF0-EAB2-225F-2C97-224FBB0AC1D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4507225"/>
              </p:ext>
            </p:extLst>
          </p:nvPr>
        </p:nvGraphicFramePr>
        <p:xfrm>
          <a:off x="3977640" y="676656"/>
          <a:ext cx="4773168" cy="55138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">
            <a:extLst>
              <a:ext uri="{FF2B5EF4-FFF2-40B4-BE49-F238E27FC236}">
                <a16:creationId xmlns:a16="http://schemas.microsoft.com/office/drawing/2014/main" id="{3ECBE1F1-D69B-4AFA-ABD5-8E41720EF6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Setas brancas indo para o alvo vermelho">
            <a:extLst>
              <a:ext uri="{FF2B5EF4-FFF2-40B4-BE49-F238E27FC236}">
                <a16:creationId xmlns:a16="http://schemas.microsoft.com/office/drawing/2014/main" id="{927CE438-2A5C-0FB2-7C0C-76D7763B99B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8010" r="12495" b="-2"/>
          <a:stretch>
            <a:fillRect/>
          </a:stretch>
        </p:blipFill>
        <p:spPr>
          <a:xfrm>
            <a:off x="20" y="-2"/>
            <a:ext cx="4057627" cy="6858002"/>
          </a:xfrm>
          <a:prstGeom prst="rect">
            <a:avLst/>
          </a:prstGeom>
        </p:spPr>
      </p:pic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03A6265-E10C-4B85-9C20-E75FCAF9CC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57647" y="-1"/>
            <a:ext cx="5086352" cy="2286000"/>
          </a:xfrm>
          <a:prstGeom prst="rect">
            <a:avLst/>
          </a:prstGeom>
          <a:ln>
            <a:noFill/>
          </a:ln>
          <a:effectLst>
            <a:outerShdw blurRad="355600" dist="152400" sx="95000" sy="95000" algn="t" rotWithShape="0">
              <a:srgbClr val="000000">
                <a:alpha val="2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6487" y="405685"/>
            <a:ext cx="4098726" cy="1559301"/>
          </a:xfrm>
        </p:spPr>
        <p:txBody>
          <a:bodyPr>
            <a:normAutofit/>
          </a:bodyPr>
          <a:lstStyle/>
          <a:p>
            <a:pPr>
              <a:defRPr>
                <a:solidFill>
                  <a:srgbClr val="394DA1"/>
                </a:solidFill>
              </a:defRPr>
            </a:pPr>
            <a:r>
              <a:rPr lang="pt-BR" sz="3500"/>
              <a:t>Como o Kanban Resolve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86487" y="2743200"/>
            <a:ext cx="3935505" cy="3496878"/>
          </a:xfrm>
        </p:spPr>
        <p:txBody>
          <a:bodyPr anchor="ctr">
            <a:normAutofit/>
          </a:bodyPr>
          <a:lstStyle/>
          <a:p>
            <a:pPr>
              <a:defRPr sz="1800">
                <a:solidFill>
                  <a:srgbClr val="0F172A"/>
                </a:solidFill>
              </a:defRPr>
            </a:pPr>
            <a:r>
              <a:rPr lang="pt-BR" sz="1700"/>
              <a:t>- Visualiza todas as etapas do processo seletivo</a:t>
            </a:r>
          </a:p>
          <a:p>
            <a:pPr>
              <a:defRPr sz="1800">
                <a:solidFill>
                  <a:srgbClr val="0F172A"/>
                </a:solidFill>
              </a:defRPr>
            </a:pPr>
            <a:r>
              <a:rPr lang="pt-BR" sz="1700"/>
              <a:t>- Destaca prioridades e idade das vagas</a:t>
            </a:r>
          </a:p>
          <a:p>
            <a:pPr>
              <a:defRPr sz="1800">
                <a:solidFill>
                  <a:srgbClr val="0F172A"/>
                </a:solidFill>
              </a:defRPr>
            </a:pPr>
            <a:r>
              <a:rPr lang="pt-BR" sz="1700"/>
              <a:t>- Ajuda a comparar cargos, locais e demanda</a:t>
            </a:r>
          </a:p>
          <a:p>
            <a:pPr>
              <a:defRPr sz="1800">
                <a:solidFill>
                  <a:srgbClr val="0F172A"/>
                </a:solidFill>
              </a:defRPr>
            </a:pPr>
            <a:r>
              <a:rPr lang="pt-BR" sz="1700"/>
              <a:t>- Fornece insights acionáveis para melhorar performance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Slide Background Fill">
            <a:extLst>
              <a:ext uri="{FF2B5EF4-FFF2-40B4-BE49-F238E27FC236}">
                <a16:creationId xmlns:a16="http://schemas.microsoft.com/office/drawing/2014/main" id="{03AF1C04-3FEF-41BD-BB84-2F263765BE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8" y="0"/>
            <a:ext cx="914171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56E71F1-5A87-4A96-B42F-2DFA1B766B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136" y="0"/>
            <a:ext cx="9141711" cy="6858000"/>
            <a:chOff x="-2848" y="0"/>
            <a:chExt cx="12188949" cy="6858000"/>
          </a:xfrm>
        </p:grpSpPr>
        <p:sp>
          <p:nvSpPr>
            <p:cNvPr id="19" name="Color Cover">
              <a:extLst>
                <a:ext uri="{FF2B5EF4-FFF2-40B4-BE49-F238E27FC236}">
                  <a16:creationId xmlns:a16="http://schemas.microsoft.com/office/drawing/2014/main" id="{CF5215DD-02E8-49F2-8F73-D509B6A02B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2848" y="0"/>
              <a:ext cx="12188949" cy="6858000"/>
            </a:xfrm>
            <a:prstGeom prst="rect">
              <a:avLst/>
            </a:prstGeom>
            <a:solidFill>
              <a:schemeClr val="accent5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Color Cover">
              <a:extLst>
                <a:ext uri="{FF2B5EF4-FFF2-40B4-BE49-F238E27FC236}">
                  <a16:creationId xmlns:a16="http://schemas.microsoft.com/office/drawing/2014/main" id="{8E743EB7-3A15-4D51-A603-1F3C290AAD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2848" y="0"/>
              <a:ext cx="12188949" cy="6858000"/>
            </a:xfrm>
            <a:prstGeom prst="rect">
              <a:avLst/>
            </a:prstGeom>
            <a:solidFill>
              <a:schemeClr val="accent6">
                <a:alpha val="1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733FE3C-12C4-4FA2-A795-87D2F6776A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88459" y="598259"/>
            <a:ext cx="8167081" cy="5680742"/>
            <a:chOff x="651279" y="598259"/>
            <a:chExt cx="10889442" cy="5680742"/>
          </a:xfrm>
        </p:grpSpPr>
        <p:sp>
          <p:nvSpPr>
            <p:cNvPr id="23" name="Color">
              <a:extLst>
                <a:ext uri="{FF2B5EF4-FFF2-40B4-BE49-F238E27FC236}">
                  <a16:creationId xmlns:a16="http://schemas.microsoft.com/office/drawing/2014/main" id="{66F1E4BF-D491-4254-81A6-5119D1672E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Color">
              <a:extLst>
                <a:ext uri="{FF2B5EF4-FFF2-40B4-BE49-F238E27FC236}">
                  <a16:creationId xmlns:a16="http://schemas.microsoft.com/office/drawing/2014/main" id="{98C6C0CF-E3BD-4627-9DDF-246EAF2D4C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5" name="Picture 4" descr="Empilhadeira levantando um contêiner no jardim">
            <a:extLst>
              <a:ext uri="{FF2B5EF4-FFF2-40B4-BE49-F238E27FC236}">
                <a16:creationId xmlns:a16="http://schemas.microsoft.com/office/drawing/2014/main" id="{BF40072E-3E53-C052-899D-0ABCAD696E1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0378" r="39404"/>
          <a:stretch>
            <a:fillRect/>
          </a:stretch>
        </p:blipFill>
        <p:spPr>
          <a:xfrm>
            <a:off x="5312107" y="841663"/>
            <a:ext cx="3124613" cy="5185923"/>
          </a:xfrm>
          <a:prstGeom prst="rect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0C2B5F12-8A82-4A59-9400-3164CBF47F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136" y="0"/>
            <a:ext cx="9141717" cy="6858000"/>
            <a:chOff x="0" y="0"/>
            <a:chExt cx="12188952" cy="6858000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574BC7CB-EC69-421D-B286-57CAFE86DC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2D86EA2-D090-4E0C-B153-3ECE913115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AC29764-D054-4F76-9FE5-49811EDB65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D9BB18B-7B57-4D1E-B87E-D2A7214F7C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0A98EF1-1185-4EFF-A3C0-25DEBE8CD9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CDA8723-DE3F-48D0-8822-0269EE207A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22B072E5-03AC-4D0A-A767-43EFB55BED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238" y="819015"/>
            <a:ext cx="4366152" cy="2353362"/>
          </a:xfrm>
        </p:spPr>
        <p:txBody>
          <a:bodyPr anchor="b">
            <a:normAutofit/>
          </a:bodyPr>
          <a:lstStyle/>
          <a:p>
            <a:pPr algn="l">
              <a:defRPr>
                <a:solidFill>
                  <a:srgbClr val="394DA1"/>
                </a:solidFill>
              </a:defRPr>
            </a:pPr>
            <a:r>
              <a:rPr lang="pt-BR" sz="4200">
                <a:solidFill>
                  <a:schemeClr val="bg1"/>
                </a:solidFill>
              </a:rPr>
              <a:t>Perguntas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1238" y="3442089"/>
            <a:ext cx="4366152" cy="2596896"/>
          </a:xfrm>
        </p:spPr>
        <p:txBody>
          <a:bodyPr anchor="t">
            <a:normAutofit/>
          </a:bodyPr>
          <a:lstStyle/>
          <a:p>
            <a:pPr>
              <a:defRPr sz="1800">
                <a:solidFill>
                  <a:srgbClr val="0F172A"/>
                </a:solidFill>
              </a:defRPr>
            </a:pPr>
            <a:r>
              <a:rPr lang="pt-BR" sz="1600">
                <a:solidFill>
                  <a:schemeClr val="bg1"/>
                </a:solidFill>
              </a:rPr>
              <a:t>1. Quantos candidatos estão em cada etapa?</a:t>
            </a:r>
          </a:p>
          <a:p>
            <a:pPr>
              <a:defRPr sz="1800">
                <a:solidFill>
                  <a:srgbClr val="0F172A"/>
                </a:solidFill>
              </a:defRPr>
            </a:pPr>
            <a:r>
              <a:rPr lang="pt-BR" sz="1600">
                <a:solidFill>
                  <a:schemeClr val="bg1"/>
                </a:solidFill>
              </a:rPr>
              <a:t>2. Qual cargo tem maior tempo até contratação?</a:t>
            </a:r>
          </a:p>
          <a:p>
            <a:pPr>
              <a:defRPr sz="1800">
                <a:solidFill>
                  <a:srgbClr val="0F172A"/>
                </a:solidFill>
              </a:defRPr>
            </a:pPr>
            <a:r>
              <a:rPr lang="pt-BR" sz="1600">
                <a:solidFill>
                  <a:schemeClr val="bg1"/>
                </a:solidFill>
              </a:rPr>
              <a:t>3. Onde estão os maiores gargalos do funil?</a:t>
            </a:r>
          </a:p>
          <a:p>
            <a:pPr>
              <a:defRPr sz="1800">
                <a:solidFill>
                  <a:srgbClr val="0F172A"/>
                </a:solidFill>
              </a:defRPr>
            </a:pPr>
            <a:r>
              <a:rPr lang="pt-BR" sz="1600">
                <a:solidFill>
                  <a:schemeClr val="bg1"/>
                </a:solidFill>
              </a:rPr>
              <a:t>4. Quais vagas têm maior concorrência?</a:t>
            </a:r>
          </a:p>
          <a:p>
            <a:pPr>
              <a:defRPr sz="1800">
                <a:solidFill>
                  <a:srgbClr val="0F172A"/>
                </a:solidFill>
              </a:defRPr>
            </a:pPr>
            <a:r>
              <a:rPr lang="pt-BR" sz="1600">
                <a:solidFill>
                  <a:schemeClr val="bg1"/>
                </a:solidFill>
              </a:rPr>
              <a:t>5. Como está distribuído o processo por cidade e estado?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0"/>
            <a:ext cx="9143999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6096642" y="0"/>
            <a:ext cx="3047358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783777" y="-3783778"/>
            <a:ext cx="1576446" cy="9144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B460266D-206C-8A41-9FC5-3486189EA4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697" y="348865"/>
            <a:ext cx="7533018" cy="877729"/>
          </a:xfrm>
        </p:spPr>
        <p:txBody>
          <a:bodyPr anchor="ctr">
            <a:normAutofit/>
          </a:bodyPr>
          <a:lstStyle/>
          <a:p>
            <a:r>
              <a:rPr lang="pt-BR" sz="3500">
                <a:solidFill>
                  <a:srgbClr val="FFFFFF"/>
                </a:solidFill>
              </a:rPr>
              <a:t>Feedback</a:t>
            </a:r>
          </a:p>
        </p:txBody>
      </p:sp>
      <p:graphicFrame>
        <p:nvGraphicFramePr>
          <p:cNvPr id="17" name="Espaço Reservado para Conteúdo 2">
            <a:extLst>
              <a:ext uri="{FF2B5EF4-FFF2-40B4-BE49-F238E27FC236}">
                <a16:creationId xmlns:a16="http://schemas.microsoft.com/office/drawing/2014/main" id="{8252CA53-F1C1-250D-8ABF-D12FA418346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1239734"/>
              </p:ext>
            </p:extLst>
          </p:nvPr>
        </p:nvGraphicFramePr>
        <p:xfrm>
          <a:off x="483042" y="2112579"/>
          <a:ext cx="8195871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413664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170</Words>
  <Application>Microsoft Office PowerPoint</Application>
  <PresentationFormat>Apresentação na tela (4:3)</PresentationFormat>
  <Paragraphs>27</Paragraphs>
  <Slides>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Projeto RH – Kanban Inteligente</vt:lpstr>
      <vt:lpstr>Objetivo do Projeto</vt:lpstr>
      <vt:lpstr>O Problema</vt:lpstr>
      <vt:lpstr>Como o Kanban Resolve</vt:lpstr>
      <vt:lpstr>Perguntas</vt:lpstr>
      <vt:lpstr>Feedback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Guilherme Merighi</cp:lastModifiedBy>
  <cp:revision>2</cp:revision>
  <dcterms:created xsi:type="dcterms:W3CDTF">2013-01-27T09:14:16Z</dcterms:created>
  <dcterms:modified xsi:type="dcterms:W3CDTF">2025-12-11T17:07:31Z</dcterms:modified>
  <cp:category/>
</cp:coreProperties>
</file>